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120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01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14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53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4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25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10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16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9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3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2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99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6D0EA-6F20-4421-A410-9DF74408BFB6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7992-4733-43E7-950B-8F64FE6E2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60350" y="1763713"/>
            <a:ext cx="2843213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112" name="Groupe 1111"/>
          <p:cNvGrpSpPr/>
          <p:nvPr/>
        </p:nvGrpSpPr>
        <p:grpSpPr>
          <a:xfrm>
            <a:off x="372945" y="1332892"/>
            <a:ext cx="2366873" cy="2147302"/>
            <a:chOff x="260648" y="1990725"/>
            <a:chExt cx="2366873" cy="214730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30250" y="2105025"/>
              <a:ext cx="1824038" cy="181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730250" y="3911600"/>
              <a:ext cx="1825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1187450" y="3911600"/>
              <a:ext cx="0" cy="523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003300" y="3968750"/>
              <a:ext cx="2997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VOC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2100263" y="3911600"/>
              <a:ext cx="0" cy="523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649413" y="3968750"/>
              <a:ext cx="68608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Steady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-state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V="1">
              <a:off x="730250" y="2105025"/>
              <a:ext cx="0" cy="18065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679450" y="3911600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515938" y="3830638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679450" y="3460750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515938" y="3379788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H="1">
              <a:off x="679450" y="3008313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515938" y="2927350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679450" y="2557463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515938" y="2476500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679450" y="2105025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515938" y="2024063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 flipH="1" flipV="1">
              <a:off x="1187450" y="2830513"/>
              <a:ext cx="912813" cy="2603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H="1">
              <a:off x="1187450" y="2587625"/>
              <a:ext cx="912813" cy="2222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H="1">
              <a:off x="1187450" y="2601913"/>
              <a:ext cx="912813" cy="476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H="1" flipV="1">
              <a:off x="1187450" y="2744788"/>
              <a:ext cx="912813" cy="3079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H="1" flipV="1">
              <a:off x="1187450" y="2782888"/>
              <a:ext cx="912813" cy="2746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H="1">
              <a:off x="1187450" y="2692400"/>
              <a:ext cx="912813" cy="1047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H="1" flipV="1">
              <a:off x="1187450" y="2568575"/>
              <a:ext cx="912813" cy="857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 flipV="1">
              <a:off x="1187450" y="2767013"/>
              <a:ext cx="912813" cy="1222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H="1">
              <a:off x="1187450" y="2293938"/>
              <a:ext cx="912813" cy="3460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H="1" flipV="1">
              <a:off x="1187450" y="2971800"/>
              <a:ext cx="912813" cy="1682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4" name="Line 35"/>
            <p:cNvSpPr>
              <a:spLocks noChangeShapeType="1"/>
            </p:cNvSpPr>
            <p:nvPr/>
          </p:nvSpPr>
          <p:spPr bwMode="auto">
            <a:xfrm flipH="1" flipV="1">
              <a:off x="1187450" y="2917825"/>
              <a:ext cx="912813" cy="1968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" name="Line 36"/>
            <p:cNvSpPr>
              <a:spLocks noChangeShapeType="1"/>
            </p:cNvSpPr>
            <p:nvPr/>
          </p:nvSpPr>
          <p:spPr bwMode="auto">
            <a:xfrm flipH="1" flipV="1">
              <a:off x="1187450" y="2909888"/>
              <a:ext cx="912813" cy="650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Line 37"/>
            <p:cNvSpPr>
              <a:spLocks noChangeShapeType="1"/>
            </p:cNvSpPr>
            <p:nvPr/>
          </p:nvSpPr>
          <p:spPr bwMode="auto">
            <a:xfrm flipH="1" flipV="1">
              <a:off x="1187450" y="2546350"/>
              <a:ext cx="912813" cy="1555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Line 38"/>
            <p:cNvSpPr>
              <a:spLocks noChangeShapeType="1"/>
            </p:cNvSpPr>
            <p:nvPr/>
          </p:nvSpPr>
          <p:spPr bwMode="auto">
            <a:xfrm flipH="1" flipV="1">
              <a:off x="1187450" y="2847975"/>
              <a:ext cx="912813" cy="1143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Line 39"/>
            <p:cNvSpPr>
              <a:spLocks noChangeShapeType="1"/>
            </p:cNvSpPr>
            <p:nvPr/>
          </p:nvSpPr>
          <p:spPr bwMode="auto">
            <a:xfrm flipH="1" flipV="1">
              <a:off x="1187450" y="2347913"/>
              <a:ext cx="912813" cy="333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1" name="Line 40"/>
            <p:cNvSpPr>
              <a:spLocks noChangeShapeType="1"/>
            </p:cNvSpPr>
            <p:nvPr/>
          </p:nvSpPr>
          <p:spPr bwMode="auto">
            <a:xfrm flipH="1">
              <a:off x="1187450" y="2627313"/>
              <a:ext cx="912813" cy="2619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2" name="Line 41"/>
            <p:cNvSpPr>
              <a:spLocks noChangeShapeType="1"/>
            </p:cNvSpPr>
            <p:nvPr/>
          </p:nvSpPr>
          <p:spPr bwMode="auto">
            <a:xfrm flipH="1" flipV="1">
              <a:off x="1187450" y="2805113"/>
              <a:ext cx="912813" cy="1095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Line 42"/>
            <p:cNvSpPr>
              <a:spLocks noChangeShapeType="1"/>
            </p:cNvSpPr>
            <p:nvPr/>
          </p:nvSpPr>
          <p:spPr bwMode="auto">
            <a:xfrm flipH="1">
              <a:off x="1187450" y="2814638"/>
              <a:ext cx="912813" cy="936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Line 43"/>
            <p:cNvSpPr>
              <a:spLocks noChangeShapeType="1"/>
            </p:cNvSpPr>
            <p:nvPr/>
          </p:nvSpPr>
          <p:spPr bwMode="auto">
            <a:xfrm flipH="1" flipV="1">
              <a:off x="1187450" y="2667000"/>
              <a:ext cx="912813" cy="2508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Line 44"/>
            <p:cNvSpPr>
              <a:spLocks noChangeShapeType="1"/>
            </p:cNvSpPr>
            <p:nvPr/>
          </p:nvSpPr>
          <p:spPr bwMode="auto">
            <a:xfrm flipH="1" flipV="1">
              <a:off x="1187450" y="2513013"/>
              <a:ext cx="912813" cy="20161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Line 45"/>
            <p:cNvSpPr>
              <a:spLocks noChangeShapeType="1"/>
            </p:cNvSpPr>
            <p:nvPr/>
          </p:nvSpPr>
          <p:spPr bwMode="auto">
            <a:xfrm flipH="1" flipV="1">
              <a:off x="1187450" y="2978150"/>
              <a:ext cx="912813" cy="63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7" name="Line 46"/>
            <p:cNvSpPr>
              <a:spLocks noChangeShapeType="1"/>
            </p:cNvSpPr>
            <p:nvPr/>
          </p:nvSpPr>
          <p:spPr bwMode="auto">
            <a:xfrm flipH="1" flipV="1">
              <a:off x="1187450" y="2813050"/>
              <a:ext cx="912813" cy="2190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8" name="Line 47"/>
            <p:cNvSpPr>
              <a:spLocks noChangeShapeType="1"/>
            </p:cNvSpPr>
            <p:nvPr/>
          </p:nvSpPr>
          <p:spPr bwMode="auto">
            <a:xfrm flipH="1">
              <a:off x="1187450" y="2625725"/>
              <a:ext cx="912813" cy="444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9" name="Line 48"/>
            <p:cNvSpPr>
              <a:spLocks noChangeShapeType="1"/>
            </p:cNvSpPr>
            <p:nvPr/>
          </p:nvSpPr>
          <p:spPr bwMode="auto">
            <a:xfrm flipH="1">
              <a:off x="1187450" y="2657475"/>
              <a:ext cx="912813" cy="3508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0" name="Line 49"/>
            <p:cNvSpPr>
              <a:spLocks noChangeShapeType="1"/>
            </p:cNvSpPr>
            <p:nvPr/>
          </p:nvSpPr>
          <p:spPr bwMode="auto">
            <a:xfrm flipH="1">
              <a:off x="1187450" y="2797175"/>
              <a:ext cx="912813" cy="31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1" name="Line 50"/>
            <p:cNvSpPr>
              <a:spLocks noChangeShapeType="1"/>
            </p:cNvSpPr>
            <p:nvPr/>
          </p:nvSpPr>
          <p:spPr bwMode="auto">
            <a:xfrm flipH="1">
              <a:off x="1187450" y="2678113"/>
              <a:ext cx="912813" cy="1841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2" name="Line 51"/>
            <p:cNvSpPr>
              <a:spLocks noChangeShapeType="1"/>
            </p:cNvSpPr>
            <p:nvPr/>
          </p:nvSpPr>
          <p:spPr bwMode="auto">
            <a:xfrm flipH="1" flipV="1">
              <a:off x="1187450" y="2862263"/>
              <a:ext cx="912813" cy="174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3" name="Line 52"/>
            <p:cNvSpPr>
              <a:spLocks noChangeShapeType="1"/>
            </p:cNvSpPr>
            <p:nvPr/>
          </p:nvSpPr>
          <p:spPr bwMode="auto">
            <a:xfrm flipH="1">
              <a:off x="1187450" y="2565400"/>
              <a:ext cx="912813" cy="1397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4" name="Line 53"/>
            <p:cNvSpPr>
              <a:spLocks noChangeShapeType="1"/>
            </p:cNvSpPr>
            <p:nvPr/>
          </p:nvSpPr>
          <p:spPr bwMode="auto">
            <a:xfrm flipH="1">
              <a:off x="1187450" y="2744788"/>
              <a:ext cx="912813" cy="200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5" name="Line 54"/>
            <p:cNvSpPr>
              <a:spLocks noChangeShapeType="1"/>
            </p:cNvSpPr>
            <p:nvPr/>
          </p:nvSpPr>
          <p:spPr bwMode="auto">
            <a:xfrm flipH="1" flipV="1">
              <a:off x="1187450" y="3062288"/>
              <a:ext cx="912813" cy="1111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6" name="Oval 55"/>
            <p:cNvSpPr>
              <a:spLocks noChangeArrowheads="1"/>
            </p:cNvSpPr>
            <p:nvPr/>
          </p:nvSpPr>
          <p:spPr bwMode="auto">
            <a:xfrm>
              <a:off x="1168400" y="28130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7" name="Oval 56"/>
            <p:cNvSpPr>
              <a:spLocks noChangeArrowheads="1"/>
            </p:cNvSpPr>
            <p:nvPr/>
          </p:nvSpPr>
          <p:spPr bwMode="auto">
            <a:xfrm>
              <a:off x="1168400" y="27924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8" name="Oval 57"/>
            <p:cNvSpPr>
              <a:spLocks noChangeArrowheads="1"/>
            </p:cNvSpPr>
            <p:nvPr/>
          </p:nvSpPr>
          <p:spPr bwMode="auto">
            <a:xfrm>
              <a:off x="1168400" y="26304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9" name="Oval 58"/>
            <p:cNvSpPr>
              <a:spLocks noChangeArrowheads="1"/>
            </p:cNvSpPr>
            <p:nvPr/>
          </p:nvSpPr>
          <p:spPr bwMode="auto">
            <a:xfrm>
              <a:off x="1168400" y="27273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0" name="Oval 59"/>
            <p:cNvSpPr>
              <a:spLocks noChangeArrowheads="1"/>
            </p:cNvSpPr>
            <p:nvPr/>
          </p:nvSpPr>
          <p:spPr bwMode="auto">
            <a:xfrm>
              <a:off x="1168400" y="27654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1" name="Oval 60"/>
            <p:cNvSpPr>
              <a:spLocks noChangeArrowheads="1"/>
            </p:cNvSpPr>
            <p:nvPr/>
          </p:nvSpPr>
          <p:spPr bwMode="auto">
            <a:xfrm>
              <a:off x="1168400" y="27781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2" name="Oval 61"/>
            <p:cNvSpPr>
              <a:spLocks noChangeArrowheads="1"/>
            </p:cNvSpPr>
            <p:nvPr/>
          </p:nvSpPr>
          <p:spPr bwMode="auto">
            <a:xfrm>
              <a:off x="1168400" y="25511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3" name="Oval 62"/>
            <p:cNvSpPr>
              <a:spLocks noChangeArrowheads="1"/>
            </p:cNvSpPr>
            <p:nvPr/>
          </p:nvSpPr>
          <p:spPr bwMode="auto">
            <a:xfrm>
              <a:off x="1168400" y="27479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4" name="Oval 63"/>
            <p:cNvSpPr>
              <a:spLocks noChangeArrowheads="1"/>
            </p:cNvSpPr>
            <p:nvPr/>
          </p:nvSpPr>
          <p:spPr bwMode="auto">
            <a:xfrm>
              <a:off x="1168400" y="262255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5" name="Oval 64"/>
            <p:cNvSpPr>
              <a:spLocks noChangeArrowheads="1"/>
            </p:cNvSpPr>
            <p:nvPr/>
          </p:nvSpPr>
          <p:spPr bwMode="auto">
            <a:xfrm>
              <a:off x="1168400" y="29527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6" name="Oval 65"/>
            <p:cNvSpPr>
              <a:spLocks noChangeArrowheads="1"/>
            </p:cNvSpPr>
            <p:nvPr/>
          </p:nvSpPr>
          <p:spPr bwMode="auto">
            <a:xfrm>
              <a:off x="1168400" y="28987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7" name="Oval 66"/>
            <p:cNvSpPr>
              <a:spLocks noChangeArrowheads="1"/>
            </p:cNvSpPr>
            <p:nvPr/>
          </p:nvSpPr>
          <p:spPr bwMode="auto">
            <a:xfrm>
              <a:off x="1168400" y="28908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8" name="Oval 67"/>
            <p:cNvSpPr>
              <a:spLocks noChangeArrowheads="1"/>
            </p:cNvSpPr>
            <p:nvPr/>
          </p:nvSpPr>
          <p:spPr bwMode="auto">
            <a:xfrm>
              <a:off x="1168400" y="25288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9" name="Oval 68"/>
            <p:cNvSpPr>
              <a:spLocks noChangeArrowheads="1"/>
            </p:cNvSpPr>
            <p:nvPr/>
          </p:nvSpPr>
          <p:spPr bwMode="auto">
            <a:xfrm>
              <a:off x="1168400" y="2830513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0" name="Oval 69"/>
            <p:cNvSpPr>
              <a:spLocks noChangeArrowheads="1"/>
            </p:cNvSpPr>
            <p:nvPr/>
          </p:nvSpPr>
          <p:spPr bwMode="auto">
            <a:xfrm>
              <a:off x="1168400" y="233045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1" name="Oval 70"/>
            <p:cNvSpPr>
              <a:spLocks noChangeArrowheads="1"/>
            </p:cNvSpPr>
            <p:nvPr/>
          </p:nvSpPr>
          <p:spPr bwMode="auto">
            <a:xfrm>
              <a:off x="1168400" y="28702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2" name="Oval 71"/>
            <p:cNvSpPr>
              <a:spLocks noChangeArrowheads="1"/>
            </p:cNvSpPr>
            <p:nvPr/>
          </p:nvSpPr>
          <p:spPr bwMode="auto">
            <a:xfrm>
              <a:off x="1168400" y="27876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3" name="Oval 72"/>
            <p:cNvSpPr>
              <a:spLocks noChangeArrowheads="1"/>
            </p:cNvSpPr>
            <p:nvPr/>
          </p:nvSpPr>
          <p:spPr bwMode="auto">
            <a:xfrm>
              <a:off x="1168400" y="28892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4" name="Oval 73"/>
            <p:cNvSpPr>
              <a:spLocks noChangeArrowheads="1"/>
            </p:cNvSpPr>
            <p:nvPr/>
          </p:nvSpPr>
          <p:spPr bwMode="auto">
            <a:xfrm>
              <a:off x="1168400" y="26495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5" name="Oval 74"/>
            <p:cNvSpPr>
              <a:spLocks noChangeArrowheads="1"/>
            </p:cNvSpPr>
            <p:nvPr/>
          </p:nvSpPr>
          <p:spPr bwMode="auto">
            <a:xfrm>
              <a:off x="1168400" y="24955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6" name="Oval 75"/>
            <p:cNvSpPr>
              <a:spLocks noChangeArrowheads="1"/>
            </p:cNvSpPr>
            <p:nvPr/>
          </p:nvSpPr>
          <p:spPr bwMode="auto">
            <a:xfrm>
              <a:off x="1168400" y="29606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7" name="Oval 76"/>
            <p:cNvSpPr>
              <a:spLocks noChangeArrowheads="1"/>
            </p:cNvSpPr>
            <p:nvPr/>
          </p:nvSpPr>
          <p:spPr bwMode="auto">
            <a:xfrm>
              <a:off x="1168400" y="279558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8" name="Oval 77"/>
            <p:cNvSpPr>
              <a:spLocks noChangeArrowheads="1"/>
            </p:cNvSpPr>
            <p:nvPr/>
          </p:nvSpPr>
          <p:spPr bwMode="auto">
            <a:xfrm>
              <a:off x="1168400" y="2652713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9" name="Oval 78"/>
            <p:cNvSpPr>
              <a:spLocks noChangeArrowheads="1"/>
            </p:cNvSpPr>
            <p:nvPr/>
          </p:nvSpPr>
          <p:spPr bwMode="auto">
            <a:xfrm>
              <a:off x="1168400" y="29908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0" name="Oval 79"/>
            <p:cNvSpPr>
              <a:spLocks noChangeArrowheads="1"/>
            </p:cNvSpPr>
            <p:nvPr/>
          </p:nvSpPr>
          <p:spPr bwMode="auto">
            <a:xfrm>
              <a:off x="1168400" y="27813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1" name="Oval 80"/>
            <p:cNvSpPr>
              <a:spLocks noChangeArrowheads="1"/>
            </p:cNvSpPr>
            <p:nvPr/>
          </p:nvSpPr>
          <p:spPr bwMode="auto">
            <a:xfrm>
              <a:off x="1168400" y="28448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2" name="Oval 81"/>
            <p:cNvSpPr>
              <a:spLocks noChangeArrowheads="1"/>
            </p:cNvSpPr>
            <p:nvPr/>
          </p:nvSpPr>
          <p:spPr bwMode="auto">
            <a:xfrm>
              <a:off x="1168400" y="28448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3" name="Oval 82"/>
            <p:cNvSpPr>
              <a:spLocks noChangeArrowheads="1"/>
            </p:cNvSpPr>
            <p:nvPr/>
          </p:nvSpPr>
          <p:spPr bwMode="auto">
            <a:xfrm>
              <a:off x="1168400" y="26860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4" name="Oval 83"/>
            <p:cNvSpPr>
              <a:spLocks noChangeArrowheads="1"/>
            </p:cNvSpPr>
            <p:nvPr/>
          </p:nvSpPr>
          <p:spPr bwMode="auto">
            <a:xfrm>
              <a:off x="1168400" y="29257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5" name="Oval 84"/>
            <p:cNvSpPr>
              <a:spLocks noChangeArrowheads="1"/>
            </p:cNvSpPr>
            <p:nvPr/>
          </p:nvSpPr>
          <p:spPr bwMode="auto">
            <a:xfrm>
              <a:off x="1168400" y="30432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6" name="Oval 85"/>
            <p:cNvSpPr>
              <a:spLocks noChangeArrowheads="1"/>
            </p:cNvSpPr>
            <p:nvPr/>
          </p:nvSpPr>
          <p:spPr bwMode="auto">
            <a:xfrm>
              <a:off x="2081213" y="30718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7" name="Oval 86"/>
            <p:cNvSpPr>
              <a:spLocks noChangeArrowheads="1"/>
            </p:cNvSpPr>
            <p:nvPr/>
          </p:nvSpPr>
          <p:spPr bwMode="auto">
            <a:xfrm>
              <a:off x="2081213" y="25685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8" name="Oval 87"/>
            <p:cNvSpPr>
              <a:spLocks noChangeArrowheads="1"/>
            </p:cNvSpPr>
            <p:nvPr/>
          </p:nvSpPr>
          <p:spPr bwMode="auto">
            <a:xfrm>
              <a:off x="2081213" y="25844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9" name="Oval 88"/>
            <p:cNvSpPr>
              <a:spLocks noChangeArrowheads="1"/>
            </p:cNvSpPr>
            <p:nvPr/>
          </p:nvSpPr>
          <p:spPr bwMode="auto">
            <a:xfrm>
              <a:off x="2081213" y="303530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0" name="Oval 89"/>
            <p:cNvSpPr>
              <a:spLocks noChangeArrowheads="1"/>
            </p:cNvSpPr>
            <p:nvPr/>
          </p:nvSpPr>
          <p:spPr bwMode="auto">
            <a:xfrm>
              <a:off x="2081213" y="30384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1" name="Oval 90"/>
            <p:cNvSpPr>
              <a:spLocks noChangeArrowheads="1"/>
            </p:cNvSpPr>
            <p:nvPr/>
          </p:nvSpPr>
          <p:spPr bwMode="auto">
            <a:xfrm>
              <a:off x="2081213" y="26749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2" name="Oval 91"/>
            <p:cNvSpPr>
              <a:spLocks noChangeArrowheads="1"/>
            </p:cNvSpPr>
            <p:nvPr/>
          </p:nvSpPr>
          <p:spPr bwMode="auto">
            <a:xfrm>
              <a:off x="2081213" y="26352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3" name="Oval 92"/>
            <p:cNvSpPr>
              <a:spLocks noChangeArrowheads="1"/>
            </p:cNvSpPr>
            <p:nvPr/>
          </p:nvSpPr>
          <p:spPr bwMode="auto">
            <a:xfrm>
              <a:off x="2081213" y="28702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4" name="Oval 93"/>
            <p:cNvSpPr>
              <a:spLocks noChangeArrowheads="1"/>
            </p:cNvSpPr>
            <p:nvPr/>
          </p:nvSpPr>
          <p:spPr bwMode="auto">
            <a:xfrm>
              <a:off x="2081213" y="22748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5" name="Oval 94"/>
            <p:cNvSpPr>
              <a:spLocks noChangeArrowheads="1"/>
            </p:cNvSpPr>
            <p:nvPr/>
          </p:nvSpPr>
          <p:spPr bwMode="auto">
            <a:xfrm>
              <a:off x="2081213" y="3122613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6" name="Oval 95"/>
            <p:cNvSpPr>
              <a:spLocks noChangeArrowheads="1"/>
            </p:cNvSpPr>
            <p:nvPr/>
          </p:nvSpPr>
          <p:spPr bwMode="auto">
            <a:xfrm>
              <a:off x="2081213" y="30956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7" name="Oval 96"/>
            <p:cNvSpPr>
              <a:spLocks noChangeArrowheads="1"/>
            </p:cNvSpPr>
            <p:nvPr/>
          </p:nvSpPr>
          <p:spPr bwMode="auto">
            <a:xfrm>
              <a:off x="2081213" y="29559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8" name="Oval 97"/>
            <p:cNvSpPr>
              <a:spLocks noChangeArrowheads="1"/>
            </p:cNvSpPr>
            <p:nvPr/>
          </p:nvSpPr>
          <p:spPr bwMode="auto">
            <a:xfrm>
              <a:off x="2081213" y="2684463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9" name="Oval 98"/>
            <p:cNvSpPr>
              <a:spLocks noChangeArrowheads="1"/>
            </p:cNvSpPr>
            <p:nvPr/>
          </p:nvSpPr>
          <p:spPr bwMode="auto">
            <a:xfrm>
              <a:off x="2081213" y="2944813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0" name="Oval 99"/>
            <p:cNvSpPr>
              <a:spLocks noChangeArrowheads="1"/>
            </p:cNvSpPr>
            <p:nvPr/>
          </p:nvSpPr>
          <p:spPr bwMode="auto">
            <a:xfrm>
              <a:off x="2081213" y="23622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1" name="Oval 100"/>
            <p:cNvSpPr>
              <a:spLocks noChangeArrowheads="1"/>
            </p:cNvSpPr>
            <p:nvPr/>
          </p:nvSpPr>
          <p:spPr bwMode="auto">
            <a:xfrm>
              <a:off x="2081213" y="26098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2" name="Oval 101"/>
            <p:cNvSpPr>
              <a:spLocks noChangeArrowheads="1"/>
            </p:cNvSpPr>
            <p:nvPr/>
          </p:nvSpPr>
          <p:spPr bwMode="auto">
            <a:xfrm>
              <a:off x="2081213" y="28956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3" name="Oval 102"/>
            <p:cNvSpPr>
              <a:spLocks noChangeArrowheads="1"/>
            </p:cNvSpPr>
            <p:nvPr/>
          </p:nvSpPr>
          <p:spPr bwMode="auto">
            <a:xfrm>
              <a:off x="2081213" y="2797175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4" name="Oval 103"/>
            <p:cNvSpPr>
              <a:spLocks noChangeArrowheads="1"/>
            </p:cNvSpPr>
            <p:nvPr/>
          </p:nvSpPr>
          <p:spPr bwMode="auto">
            <a:xfrm>
              <a:off x="2081213" y="29003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5" name="Oval 104"/>
            <p:cNvSpPr>
              <a:spLocks noChangeArrowheads="1"/>
            </p:cNvSpPr>
            <p:nvPr/>
          </p:nvSpPr>
          <p:spPr bwMode="auto">
            <a:xfrm>
              <a:off x="2081213" y="26971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6" name="Oval 105"/>
            <p:cNvSpPr>
              <a:spLocks noChangeArrowheads="1"/>
            </p:cNvSpPr>
            <p:nvPr/>
          </p:nvSpPr>
          <p:spPr bwMode="auto">
            <a:xfrm>
              <a:off x="2081213" y="29670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7" name="Oval 106"/>
            <p:cNvSpPr>
              <a:spLocks noChangeArrowheads="1"/>
            </p:cNvSpPr>
            <p:nvPr/>
          </p:nvSpPr>
          <p:spPr bwMode="auto">
            <a:xfrm>
              <a:off x="2081213" y="30130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8" name="Oval 107"/>
            <p:cNvSpPr>
              <a:spLocks noChangeArrowheads="1"/>
            </p:cNvSpPr>
            <p:nvPr/>
          </p:nvSpPr>
          <p:spPr bwMode="auto">
            <a:xfrm>
              <a:off x="2081213" y="26082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9" name="Oval 108"/>
            <p:cNvSpPr>
              <a:spLocks noChangeArrowheads="1"/>
            </p:cNvSpPr>
            <p:nvPr/>
          </p:nvSpPr>
          <p:spPr bwMode="auto">
            <a:xfrm>
              <a:off x="2081213" y="26400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0" name="Oval 109"/>
            <p:cNvSpPr>
              <a:spLocks noChangeArrowheads="1"/>
            </p:cNvSpPr>
            <p:nvPr/>
          </p:nvSpPr>
          <p:spPr bwMode="auto">
            <a:xfrm>
              <a:off x="2081213" y="27781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1" name="Oval 110"/>
            <p:cNvSpPr>
              <a:spLocks noChangeArrowheads="1"/>
            </p:cNvSpPr>
            <p:nvPr/>
          </p:nvSpPr>
          <p:spPr bwMode="auto">
            <a:xfrm>
              <a:off x="2081213" y="26590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2" name="Oval 111"/>
            <p:cNvSpPr>
              <a:spLocks noChangeArrowheads="1"/>
            </p:cNvSpPr>
            <p:nvPr/>
          </p:nvSpPr>
          <p:spPr bwMode="auto">
            <a:xfrm>
              <a:off x="2081213" y="28606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3" name="Oval 112"/>
            <p:cNvSpPr>
              <a:spLocks noChangeArrowheads="1"/>
            </p:cNvSpPr>
            <p:nvPr/>
          </p:nvSpPr>
          <p:spPr bwMode="auto">
            <a:xfrm>
              <a:off x="2081213" y="25463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4" name="Oval 113"/>
            <p:cNvSpPr>
              <a:spLocks noChangeArrowheads="1"/>
            </p:cNvSpPr>
            <p:nvPr/>
          </p:nvSpPr>
          <p:spPr bwMode="auto">
            <a:xfrm>
              <a:off x="2081213" y="27273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5" name="Oval 114"/>
            <p:cNvSpPr>
              <a:spLocks noChangeArrowheads="1"/>
            </p:cNvSpPr>
            <p:nvPr/>
          </p:nvSpPr>
          <p:spPr bwMode="auto">
            <a:xfrm>
              <a:off x="2081213" y="31543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6" name="Rectangle 115"/>
            <p:cNvSpPr>
              <a:spLocks noChangeArrowheads="1"/>
            </p:cNvSpPr>
            <p:nvPr/>
          </p:nvSpPr>
          <p:spPr bwMode="auto">
            <a:xfrm>
              <a:off x="1990725" y="1992313"/>
              <a:ext cx="5979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4,90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116"/>
            <p:cNvSpPr>
              <a:spLocks noChangeArrowheads="1"/>
            </p:cNvSpPr>
            <p:nvPr/>
          </p:nvSpPr>
          <p:spPr bwMode="auto">
            <a:xfrm>
              <a:off x="1949450" y="2127250"/>
              <a:ext cx="67807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4,06-5,61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117"/>
            <p:cNvSpPr>
              <a:spLocks noChangeArrowheads="1"/>
            </p:cNvSpPr>
            <p:nvPr/>
          </p:nvSpPr>
          <p:spPr bwMode="auto">
            <a:xfrm>
              <a:off x="922338" y="1990725"/>
              <a:ext cx="5979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4.89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118"/>
            <p:cNvSpPr>
              <a:spLocks noChangeArrowheads="1"/>
            </p:cNvSpPr>
            <p:nvPr/>
          </p:nvSpPr>
          <p:spPr bwMode="auto">
            <a:xfrm>
              <a:off x="881063" y="2135188"/>
              <a:ext cx="67807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4.45-5.51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119"/>
            <p:cNvSpPr>
              <a:spLocks noChangeArrowheads="1"/>
            </p:cNvSpPr>
            <p:nvPr/>
          </p:nvSpPr>
          <p:spPr bwMode="auto">
            <a:xfrm>
              <a:off x="2368550" y="3638550"/>
              <a:ext cx="14266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NS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120"/>
            <p:cNvSpPr>
              <a:spLocks noChangeArrowheads="1"/>
            </p:cNvSpPr>
            <p:nvPr/>
          </p:nvSpPr>
          <p:spPr bwMode="auto">
            <a:xfrm rot="16200000">
              <a:off x="-240611" y="2850649"/>
              <a:ext cx="11717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Blood </a:t>
              </a: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viscosity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30" name="Groupe 1229"/>
          <p:cNvGrpSpPr>
            <a:grpSpLocks noChangeAspect="1"/>
          </p:cNvGrpSpPr>
          <p:nvPr/>
        </p:nvGrpSpPr>
        <p:grpSpPr>
          <a:xfrm>
            <a:off x="3816503" y="1259880"/>
            <a:ext cx="2507045" cy="2232000"/>
            <a:chOff x="2967410" y="3552825"/>
            <a:chExt cx="2386946" cy="2125077"/>
          </a:xfrm>
        </p:grpSpPr>
        <p:sp>
          <p:nvSpPr>
            <p:cNvPr id="1116" name="Rectangle 126"/>
            <p:cNvSpPr>
              <a:spLocks noChangeArrowheads="1"/>
            </p:cNvSpPr>
            <p:nvPr/>
          </p:nvSpPr>
          <p:spPr bwMode="auto">
            <a:xfrm>
              <a:off x="3454401" y="3633788"/>
              <a:ext cx="1806575" cy="182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7" name="Line 127"/>
            <p:cNvSpPr>
              <a:spLocks noChangeShapeType="1"/>
            </p:cNvSpPr>
            <p:nvPr/>
          </p:nvSpPr>
          <p:spPr bwMode="auto">
            <a:xfrm>
              <a:off x="3454401" y="5453063"/>
              <a:ext cx="1808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8" name="Line 128"/>
            <p:cNvSpPr>
              <a:spLocks noChangeShapeType="1"/>
            </p:cNvSpPr>
            <p:nvPr/>
          </p:nvSpPr>
          <p:spPr bwMode="auto">
            <a:xfrm>
              <a:off x="3906838" y="5453063"/>
              <a:ext cx="0" cy="52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9" name="Rectangle 129"/>
            <p:cNvSpPr>
              <a:spLocks noChangeArrowheads="1"/>
            </p:cNvSpPr>
            <p:nvPr/>
          </p:nvSpPr>
          <p:spPr bwMode="auto">
            <a:xfrm>
              <a:off x="3722688" y="5508625"/>
              <a:ext cx="2997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VOC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0" name="Line 130"/>
            <p:cNvSpPr>
              <a:spLocks noChangeShapeType="1"/>
            </p:cNvSpPr>
            <p:nvPr/>
          </p:nvSpPr>
          <p:spPr bwMode="auto">
            <a:xfrm>
              <a:off x="4810126" y="5453063"/>
              <a:ext cx="0" cy="52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1" name="Rectangle 131"/>
            <p:cNvSpPr>
              <a:spLocks noChangeArrowheads="1"/>
            </p:cNvSpPr>
            <p:nvPr/>
          </p:nvSpPr>
          <p:spPr bwMode="auto">
            <a:xfrm>
              <a:off x="4471107" y="5508625"/>
              <a:ext cx="68608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Steady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-state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2" name="Line 132"/>
            <p:cNvSpPr>
              <a:spLocks noChangeShapeType="1"/>
            </p:cNvSpPr>
            <p:nvPr/>
          </p:nvSpPr>
          <p:spPr bwMode="auto">
            <a:xfrm flipV="1">
              <a:off x="3454401" y="3633788"/>
              <a:ext cx="0" cy="1819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3" name="Line 133"/>
            <p:cNvSpPr>
              <a:spLocks noChangeShapeType="1"/>
            </p:cNvSpPr>
            <p:nvPr/>
          </p:nvSpPr>
          <p:spPr bwMode="auto">
            <a:xfrm flipH="1">
              <a:off x="3403601" y="5453063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4" name="Rectangle 134"/>
            <p:cNvSpPr>
              <a:spLocks noChangeArrowheads="1"/>
            </p:cNvSpPr>
            <p:nvPr/>
          </p:nvSpPr>
          <p:spPr bwMode="auto">
            <a:xfrm>
              <a:off x="3190876" y="537210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Line 135"/>
            <p:cNvSpPr>
              <a:spLocks noChangeShapeType="1"/>
            </p:cNvSpPr>
            <p:nvPr/>
          </p:nvSpPr>
          <p:spPr bwMode="auto">
            <a:xfrm flipH="1">
              <a:off x="3403601" y="4999038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6" name="Rectangle 136"/>
            <p:cNvSpPr>
              <a:spLocks noChangeArrowheads="1"/>
            </p:cNvSpPr>
            <p:nvPr/>
          </p:nvSpPr>
          <p:spPr bwMode="auto">
            <a:xfrm>
              <a:off x="3190876" y="4916488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Line 137"/>
            <p:cNvSpPr>
              <a:spLocks noChangeShapeType="1"/>
            </p:cNvSpPr>
            <p:nvPr/>
          </p:nvSpPr>
          <p:spPr bwMode="auto">
            <a:xfrm flipH="1">
              <a:off x="3403601" y="4543425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8" name="Rectangle 138"/>
            <p:cNvSpPr>
              <a:spLocks noChangeArrowheads="1"/>
            </p:cNvSpPr>
            <p:nvPr/>
          </p:nvSpPr>
          <p:spPr bwMode="auto">
            <a:xfrm>
              <a:off x="3190876" y="4462463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0.4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Line 139"/>
            <p:cNvSpPr>
              <a:spLocks noChangeShapeType="1"/>
            </p:cNvSpPr>
            <p:nvPr/>
          </p:nvSpPr>
          <p:spPr bwMode="auto">
            <a:xfrm flipH="1">
              <a:off x="3403601" y="4089400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0" name="Rectangle 140"/>
            <p:cNvSpPr>
              <a:spLocks noChangeArrowheads="1"/>
            </p:cNvSpPr>
            <p:nvPr/>
          </p:nvSpPr>
          <p:spPr bwMode="auto">
            <a:xfrm>
              <a:off x="3190876" y="400685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0.6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Line 141"/>
            <p:cNvSpPr>
              <a:spLocks noChangeShapeType="1"/>
            </p:cNvSpPr>
            <p:nvPr/>
          </p:nvSpPr>
          <p:spPr bwMode="auto">
            <a:xfrm flipH="1">
              <a:off x="3403601" y="3633788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2" name="Rectangle 142"/>
            <p:cNvSpPr>
              <a:spLocks noChangeArrowheads="1"/>
            </p:cNvSpPr>
            <p:nvPr/>
          </p:nvSpPr>
          <p:spPr bwMode="auto">
            <a:xfrm>
              <a:off x="3190876" y="3552825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0.8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Line 143"/>
            <p:cNvSpPr>
              <a:spLocks noChangeShapeType="1"/>
            </p:cNvSpPr>
            <p:nvPr/>
          </p:nvSpPr>
          <p:spPr bwMode="auto">
            <a:xfrm flipH="1">
              <a:off x="3906838" y="4668838"/>
              <a:ext cx="903288" cy="422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4" name="Line 144"/>
            <p:cNvSpPr>
              <a:spLocks noChangeShapeType="1"/>
            </p:cNvSpPr>
            <p:nvPr/>
          </p:nvSpPr>
          <p:spPr bwMode="auto">
            <a:xfrm flipH="1">
              <a:off x="3906838" y="4229100"/>
              <a:ext cx="903288" cy="384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5" name="Line 145"/>
            <p:cNvSpPr>
              <a:spLocks noChangeShapeType="1"/>
            </p:cNvSpPr>
            <p:nvPr/>
          </p:nvSpPr>
          <p:spPr bwMode="auto">
            <a:xfrm flipH="1">
              <a:off x="3906838" y="5091113"/>
              <a:ext cx="903288" cy="52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6" name="Line 146"/>
            <p:cNvSpPr>
              <a:spLocks noChangeShapeType="1"/>
            </p:cNvSpPr>
            <p:nvPr/>
          </p:nvSpPr>
          <p:spPr bwMode="auto">
            <a:xfrm flipH="1">
              <a:off x="3906838" y="4265613"/>
              <a:ext cx="903288" cy="34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7" name="Line 147"/>
            <p:cNvSpPr>
              <a:spLocks noChangeShapeType="1"/>
            </p:cNvSpPr>
            <p:nvPr/>
          </p:nvSpPr>
          <p:spPr bwMode="auto">
            <a:xfrm flipH="1" flipV="1">
              <a:off x="3906838" y="4367213"/>
              <a:ext cx="903288" cy="206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8" name="Line 148"/>
            <p:cNvSpPr>
              <a:spLocks noChangeShapeType="1"/>
            </p:cNvSpPr>
            <p:nvPr/>
          </p:nvSpPr>
          <p:spPr bwMode="auto">
            <a:xfrm flipH="1">
              <a:off x="3906838" y="4364038"/>
              <a:ext cx="903288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9" name="Line 149"/>
            <p:cNvSpPr>
              <a:spLocks noChangeShapeType="1"/>
            </p:cNvSpPr>
            <p:nvPr/>
          </p:nvSpPr>
          <p:spPr bwMode="auto">
            <a:xfrm flipH="1" flipV="1">
              <a:off x="3906838" y="4281488"/>
              <a:ext cx="903288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0" name="Line 150"/>
            <p:cNvSpPr>
              <a:spLocks noChangeShapeType="1"/>
            </p:cNvSpPr>
            <p:nvPr/>
          </p:nvSpPr>
          <p:spPr bwMode="auto">
            <a:xfrm flipH="1">
              <a:off x="3906838" y="4560888"/>
              <a:ext cx="903288" cy="31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1" name="Line 151"/>
            <p:cNvSpPr>
              <a:spLocks noChangeShapeType="1"/>
            </p:cNvSpPr>
            <p:nvPr/>
          </p:nvSpPr>
          <p:spPr bwMode="auto">
            <a:xfrm flipH="1" flipV="1">
              <a:off x="3906838" y="4351338"/>
              <a:ext cx="903288" cy="168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2" name="Line 152"/>
            <p:cNvSpPr>
              <a:spLocks noChangeShapeType="1"/>
            </p:cNvSpPr>
            <p:nvPr/>
          </p:nvSpPr>
          <p:spPr bwMode="auto">
            <a:xfrm flipH="1">
              <a:off x="3906838" y="4706938"/>
              <a:ext cx="903288" cy="236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3" name="Line 153"/>
            <p:cNvSpPr>
              <a:spLocks noChangeShapeType="1"/>
            </p:cNvSpPr>
            <p:nvPr/>
          </p:nvSpPr>
          <p:spPr bwMode="auto">
            <a:xfrm flipH="1">
              <a:off x="3906838" y="4643438"/>
              <a:ext cx="903288" cy="296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4" name="Line 154"/>
            <p:cNvSpPr>
              <a:spLocks noChangeShapeType="1"/>
            </p:cNvSpPr>
            <p:nvPr/>
          </p:nvSpPr>
          <p:spPr bwMode="auto">
            <a:xfrm flipH="1">
              <a:off x="3906838" y="4802188"/>
              <a:ext cx="903288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6" name="Line 155"/>
            <p:cNvSpPr>
              <a:spLocks noChangeShapeType="1"/>
            </p:cNvSpPr>
            <p:nvPr/>
          </p:nvSpPr>
          <p:spPr bwMode="auto">
            <a:xfrm flipH="1" flipV="1">
              <a:off x="3906838" y="4524375"/>
              <a:ext cx="903288" cy="1349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7" name="Line 156"/>
            <p:cNvSpPr>
              <a:spLocks noChangeShapeType="1"/>
            </p:cNvSpPr>
            <p:nvPr/>
          </p:nvSpPr>
          <p:spPr bwMode="auto">
            <a:xfrm flipH="1">
              <a:off x="3906838" y="5024438"/>
              <a:ext cx="903288" cy="173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8" name="Line 157"/>
            <p:cNvSpPr>
              <a:spLocks noChangeShapeType="1"/>
            </p:cNvSpPr>
            <p:nvPr/>
          </p:nvSpPr>
          <p:spPr bwMode="auto">
            <a:xfrm flipH="1">
              <a:off x="3906838" y="4837113"/>
              <a:ext cx="903288" cy="7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9" name="Line 158"/>
            <p:cNvSpPr>
              <a:spLocks noChangeShapeType="1"/>
            </p:cNvSpPr>
            <p:nvPr/>
          </p:nvSpPr>
          <p:spPr bwMode="auto">
            <a:xfrm flipH="1">
              <a:off x="3906838" y="4422775"/>
              <a:ext cx="903288" cy="84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0" name="Line 159"/>
            <p:cNvSpPr>
              <a:spLocks noChangeShapeType="1"/>
            </p:cNvSpPr>
            <p:nvPr/>
          </p:nvSpPr>
          <p:spPr bwMode="auto">
            <a:xfrm flipH="1" flipV="1">
              <a:off x="3906838" y="4451350"/>
              <a:ext cx="903288" cy="300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1" name="Line 160"/>
            <p:cNvSpPr>
              <a:spLocks noChangeShapeType="1"/>
            </p:cNvSpPr>
            <p:nvPr/>
          </p:nvSpPr>
          <p:spPr bwMode="auto">
            <a:xfrm flipH="1" flipV="1">
              <a:off x="3906838" y="4413250"/>
              <a:ext cx="903288" cy="36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2" name="Line 161"/>
            <p:cNvSpPr>
              <a:spLocks noChangeShapeType="1"/>
            </p:cNvSpPr>
            <p:nvPr/>
          </p:nvSpPr>
          <p:spPr bwMode="auto">
            <a:xfrm flipH="1">
              <a:off x="3906838" y="4692650"/>
              <a:ext cx="903288" cy="158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3" name="Line 162"/>
            <p:cNvSpPr>
              <a:spLocks noChangeShapeType="1"/>
            </p:cNvSpPr>
            <p:nvPr/>
          </p:nvSpPr>
          <p:spPr bwMode="auto">
            <a:xfrm flipH="1">
              <a:off x="3906838" y="4349750"/>
              <a:ext cx="903288" cy="284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4" name="Line 163"/>
            <p:cNvSpPr>
              <a:spLocks noChangeShapeType="1"/>
            </p:cNvSpPr>
            <p:nvPr/>
          </p:nvSpPr>
          <p:spPr bwMode="auto">
            <a:xfrm flipH="1" flipV="1">
              <a:off x="3906838" y="4400550"/>
              <a:ext cx="903288" cy="49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5" name="Line 164"/>
            <p:cNvSpPr>
              <a:spLocks noChangeShapeType="1"/>
            </p:cNvSpPr>
            <p:nvPr/>
          </p:nvSpPr>
          <p:spPr bwMode="auto">
            <a:xfrm flipH="1">
              <a:off x="3906838" y="4746625"/>
              <a:ext cx="903288" cy="587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6" name="Line 165"/>
            <p:cNvSpPr>
              <a:spLocks noChangeShapeType="1"/>
            </p:cNvSpPr>
            <p:nvPr/>
          </p:nvSpPr>
          <p:spPr bwMode="auto">
            <a:xfrm flipH="1">
              <a:off x="3906838" y="4370388"/>
              <a:ext cx="903288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7" name="Line 166"/>
            <p:cNvSpPr>
              <a:spLocks noChangeShapeType="1"/>
            </p:cNvSpPr>
            <p:nvPr/>
          </p:nvSpPr>
          <p:spPr bwMode="auto">
            <a:xfrm flipH="1">
              <a:off x="3906838" y="4144963"/>
              <a:ext cx="903288" cy="268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8" name="Line 167"/>
            <p:cNvSpPr>
              <a:spLocks noChangeShapeType="1"/>
            </p:cNvSpPr>
            <p:nvPr/>
          </p:nvSpPr>
          <p:spPr bwMode="auto">
            <a:xfrm flipH="1" flipV="1">
              <a:off x="3906838" y="4597400"/>
              <a:ext cx="903288" cy="46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9" name="Line 168"/>
            <p:cNvSpPr>
              <a:spLocks noChangeShapeType="1"/>
            </p:cNvSpPr>
            <p:nvPr/>
          </p:nvSpPr>
          <p:spPr bwMode="auto">
            <a:xfrm flipH="1">
              <a:off x="3906838" y="4535488"/>
              <a:ext cx="903288" cy="50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0" name="Line 169"/>
            <p:cNvSpPr>
              <a:spLocks noChangeShapeType="1"/>
            </p:cNvSpPr>
            <p:nvPr/>
          </p:nvSpPr>
          <p:spPr bwMode="auto">
            <a:xfrm flipH="1">
              <a:off x="3906838" y="5173663"/>
              <a:ext cx="903288" cy="587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1" name="Line 170"/>
            <p:cNvSpPr>
              <a:spLocks noChangeShapeType="1"/>
            </p:cNvSpPr>
            <p:nvPr/>
          </p:nvSpPr>
          <p:spPr bwMode="auto">
            <a:xfrm flipH="1">
              <a:off x="3906838" y="4418013"/>
              <a:ext cx="903288" cy="24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2" name="Line 171"/>
            <p:cNvSpPr>
              <a:spLocks noChangeShapeType="1"/>
            </p:cNvSpPr>
            <p:nvPr/>
          </p:nvSpPr>
          <p:spPr bwMode="auto">
            <a:xfrm flipH="1" flipV="1">
              <a:off x="3906838" y="4697413"/>
              <a:ext cx="903288" cy="180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3" name="Line 172"/>
            <p:cNvSpPr>
              <a:spLocks noChangeShapeType="1"/>
            </p:cNvSpPr>
            <p:nvPr/>
          </p:nvSpPr>
          <p:spPr bwMode="auto">
            <a:xfrm flipH="1">
              <a:off x="3906838" y="4714875"/>
              <a:ext cx="903288" cy="66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4" name="Oval 173"/>
            <p:cNvSpPr>
              <a:spLocks noChangeArrowheads="1"/>
            </p:cNvSpPr>
            <p:nvPr/>
          </p:nvSpPr>
          <p:spPr bwMode="auto">
            <a:xfrm>
              <a:off x="3887788" y="50720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5" name="Oval 174"/>
            <p:cNvSpPr>
              <a:spLocks noChangeArrowheads="1"/>
            </p:cNvSpPr>
            <p:nvPr/>
          </p:nvSpPr>
          <p:spPr bwMode="auto">
            <a:xfrm>
              <a:off x="3887788" y="45958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6" name="Oval 175"/>
            <p:cNvSpPr>
              <a:spLocks noChangeArrowheads="1"/>
            </p:cNvSpPr>
            <p:nvPr/>
          </p:nvSpPr>
          <p:spPr bwMode="auto">
            <a:xfrm>
              <a:off x="3887788" y="51260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7" name="Oval 176"/>
            <p:cNvSpPr>
              <a:spLocks noChangeArrowheads="1"/>
            </p:cNvSpPr>
            <p:nvPr/>
          </p:nvSpPr>
          <p:spPr bwMode="auto">
            <a:xfrm>
              <a:off x="3887788" y="42830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8" name="Oval 177"/>
            <p:cNvSpPr>
              <a:spLocks noChangeArrowheads="1"/>
            </p:cNvSpPr>
            <p:nvPr/>
          </p:nvSpPr>
          <p:spPr bwMode="auto">
            <a:xfrm>
              <a:off x="3887788" y="43497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9" name="Oval 178"/>
            <p:cNvSpPr>
              <a:spLocks noChangeArrowheads="1"/>
            </p:cNvSpPr>
            <p:nvPr/>
          </p:nvSpPr>
          <p:spPr bwMode="auto">
            <a:xfrm>
              <a:off x="3887788" y="45212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0" name="Oval 179"/>
            <p:cNvSpPr>
              <a:spLocks noChangeArrowheads="1"/>
            </p:cNvSpPr>
            <p:nvPr/>
          </p:nvSpPr>
          <p:spPr bwMode="auto">
            <a:xfrm>
              <a:off x="3887788" y="42640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1" name="Oval 180"/>
            <p:cNvSpPr>
              <a:spLocks noChangeArrowheads="1"/>
            </p:cNvSpPr>
            <p:nvPr/>
          </p:nvSpPr>
          <p:spPr bwMode="auto">
            <a:xfrm>
              <a:off x="3887788" y="45735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2" name="Oval 181"/>
            <p:cNvSpPr>
              <a:spLocks noChangeArrowheads="1"/>
            </p:cNvSpPr>
            <p:nvPr/>
          </p:nvSpPr>
          <p:spPr bwMode="auto">
            <a:xfrm>
              <a:off x="3887788" y="4333875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3" name="Oval 182"/>
            <p:cNvSpPr>
              <a:spLocks noChangeArrowheads="1"/>
            </p:cNvSpPr>
            <p:nvPr/>
          </p:nvSpPr>
          <p:spPr bwMode="auto">
            <a:xfrm>
              <a:off x="3887788" y="49260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4" name="Oval 183"/>
            <p:cNvSpPr>
              <a:spLocks noChangeArrowheads="1"/>
            </p:cNvSpPr>
            <p:nvPr/>
          </p:nvSpPr>
          <p:spPr bwMode="auto">
            <a:xfrm>
              <a:off x="3887788" y="49228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5" name="Oval 184"/>
            <p:cNvSpPr>
              <a:spLocks noChangeArrowheads="1"/>
            </p:cNvSpPr>
            <p:nvPr/>
          </p:nvSpPr>
          <p:spPr bwMode="auto">
            <a:xfrm>
              <a:off x="3887788" y="47942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6" name="Oval 185"/>
            <p:cNvSpPr>
              <a:spLocks noChangeArrowheads="1"/>
            </p:cNvSpPr>
            <p:nvPr/>
          </p:nvSpPr>
          <p:spPr bwMode="auto">
            <a:xfrm>
              <a:off x="3887788" y="45053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7" name="Oval 186"/>
            <p:cNvSpPr>
              <a:spLocks noChangeArrowheads="1"/>
            </p:cNvSpPr>
            <p:nvPr/>
          </p:nvSpPr>
          <p:spPr bwMode="auto">
            <a:xfrm>
              <a:off x="3887788" y="51784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8" name="Oval 187"/>
            <p:cNvSpPr>
              <a:spLocks noChangeArrowheads="1"/>
            </p:cNvSpPr>
            <p:nvPr/>
          </p:nvSpPr>
          <p:spPr bwMode="auto">
            <a:xfrm>
              <a:off x="3887788" y="48974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9" name="Oval 188"/>
            <p:cNvSpPr>
              <a:spLocks noChangeArrowheads="1"/>
            </p:cNvSpPr>
            <p:nvPr/>
          </p:nvSpPr>
          <p:spPr bwMode="auto">
            <a:xfrm>
              <a:off x="3887788" y="44894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0" name="Oval 189"/>
            <p:cNvSpPr>
              <a:spLocks noChangeArrowheads="1"/>
            </p:cNvSpPr>
            <p:nvPr/>
          </p:nvSpPr>
          <p:spPr bwMode="auto">
            <a:xfrm>
              <a:off x="3887788" y="443388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1" name="Oval 190"/>
            <p:cNvSpPr>
              <a:spLocks noChangeArrowheads="1"/>
            </p:cNvSpPr>
            <p:nvPr/>
          </p:nvSpPr>
          <p:spPr bwMode="auto">
            <a:xfrm>
              <a:off x="3887788" y="43957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2" name="Oval 191"/>
            <p:cNvSpPr>
              <a:spLocks noChangeArrowheads="1"/>
            </p:cNvSpPr>
            <p:nvPr/>
          </p:nvSpPr>
          <p:spPr bwMode="auto">
            <a:xfrm>
              <a:off x="3887788" y="48339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3" name="Oval 192"/>
            <p:cNvSpPr>
              <a:spLocks noChangeArrowheads="1"/>
            </p:cNvSpPr>
            <p:nvPr/>
          </p:nvSpPr>
          <p:spPr bwMode="auto">
            <a:xfrm>
              <a:off x="3887788" y="46148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4" name="Oval 193"/>
            <p:cNvSpPr>
              <a:spLocks noChangeArrowheads="1"/>
            </p:cNvSpPr>
            <p:nvPr/>
          </p:nvSpPr>
          <p:spPr bwMode="auto">
            <a:xfrm>
              <a:off x="3887788" y="43830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5" name="Oval 194"/>
            <p:cNvSpPr>
              <a:spLocks noChangeArrowheads="1"/>
            </p:cNvSpPr>
            <p:nvPr/>
          </p:nvSpPr>
          <p:spPr bwMode="auto">
            <a:xfrm>
              <a:off x="3887788" y="47879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6" name="Oval 195"/>
            <p:cNvSpPr>
              <a:spLocks noChangeArrowheads="1"/>
            </p:cNvSpPr>
            <p:nvPr/>
          </p:nvSpPr>
          <p:spPr bwMode="auto">
            <a:xfrm>
              <a:off x="3887788" y="44561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7" name="Oval 196"/>
            <p:cNvSpPr>
              <a:spLocks noChangeArrowheads="1"/>
            </p:cNvSpPr>
            <p:nvPr/>
          </p:nvSpPr>
          <p:spPr bwMode="auto">
            <a:xfrm>
              <a:off x="3887788" y="43957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8" name="Oval 197"/>
            <p:cNvSpPr>
              <a:spLocks noChangeArrowheads="1"/>
            </p:cNvSpPr>
            <p:nvPr/>
          </p:nvSpPr>
          <p:spPr bwMode="auto">
            <a:xfrm>
              <a:off x="3887788" y="45783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9" name="Oval 198"/>
            <p:cNvSpPr>
              <a:spLocks noChangeArrowheads="1"/>
            </p:cNvSpPr>
            <p:nvPr/>
          </p:nvSpPr>
          <p:spPr bwMode="auto">
            <a:xfrm>
              <a:off x="3887788" y="4568825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0" name="Oval 199"/>
            <p:cNvSpPr>
              <a:spLocks noChangeArrowheads="1"/>
            </p:cNvSpPr>
            <p:nvPr/>
          </p:nvSpPr>
          <p:spPr bwMode="auto">
            <a:xfrm>
              <a:off x="3887788" y="52133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1" name="Oval 200"/>
            <p:cNvSpPr>
              <a:spLocks noChangeArrowheads="1"/>
            </p:cNvSpPr>
            <p:nvPr/>
          </p:nvSpPr>
          <p:spPr bwMode="auto">
            <a:xfrm>
              <a:off x="3887788" y="46402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2" name="Oval 201"/>
            <p:cNvSpPr>
              <a:spLocks noChangeArrowheads="1"/>
            </p:cNvSpPr>
            <p:nvPr/>
          </p:nvSpPr>
          <p:spPr bwMode="auto">
            <a:xfrm>
              <a:off x="3887788" y="46783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3" name="Oval 202"/>
            <p:cNvSpPr>
              <a:spLocks noChangeArrowheads="1"/>
            </p:cNvSpPr>
            <p:nvPr/>
          </p:nvSpPr>
          <p:spPr bwMode="auto">
            <a:xfrm>
              <a:off x="3887788" y="47640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4" name="Oval 203"/>
            <p:cNvSpPr>
              <a:spLocks noChangeArrowheads="1"/>
            </p:cNvSpPr>
            <p:nvPr/>
          </p:nvSpPr>
          <p:spPr bwMode="auto">
            <a:xfrm>
              <a:off x="4792663" y="46497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5" name="Oval 204"/>
            <p:cNvSpPr>
              <a:spLocks noChangeArrowheads="1"/>
            </p:cNvSpPr>
            <p:nvPr/>
          </p:nvSpPr>
          <p:spPr bwMode="auto">
            <a:xfrm>
              <a:off x="4792663" y="42100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6" name="Oval 205"/>
            <p:cNvSpPr>
              <a:spLocks noChangeArrowheads="1"/>
            </p:cNvSpPr>
            <p:nvPr/>
          </p:nvSpPr>
          <p:spPr bwMode="auto">
            <a:xfrm>
              <a:off x="4792663" y="50720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7" name="Oval 206"/>
            <p:cNvSpPr>
              <a:spLocks noChangeArrowheads="1"/>
            </p:cNvSpPr>
            <p:nvPr/>
          </p:nvSpPr>
          <p:spPr bwMode="auto">
            <a:xfrm>
              <a:off x="4792663" y="42465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8" name="Oval 207"/>
            <p:cNvSpPr>
              <a:spLocks noChangeArrowheads="1"/>
            </p:cNvSpPr>
            <p:nvPr/>
          </p:nvSpPr>
          <p:spPr bwMode="auto">
            <a:xfrm>
              <a:off x="4792663" y="43688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9" name="Oval 208"/>
            <p:cNvSpPr>
              <a:spLocks noChangeArrowheads="1"/>
            </p:cNvSpPr>
            <p:nvPr/>
          </p:nvSpPr>
          <p:spPr bwMode="auto">
            <a:xfrm>
              <a:off x="4792663" y="43449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0" name="Oval 209"/>
            <p:cNvSpPr>
              <a:spLocks noChangeArrowheads="1"/>
            </p:cNvSpPr>
            <p:nvPr/>
          </p:nvSpPr>
          <p:spPr bwMode="auto">
            <a:xfrm>
              <a:off x="4792663" y="44926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1" name="Oval 210"/>
            <p:cNvSpPr>
              <a:spLocks noChangeArrowheads="1"/>
            </p:cNvSpPr>
            <p:nvPr/>
          </p:nvSpPr>
          <p:spPr bwMode="auto">
            <a:xfrm>
              <a:off x="4792663" y="45418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2" name="Oval 211"/>
            <p:cNvSpPr>
              <a:spLocks noChangeArrowheads="1"/>
            </p:cNvSpPr>
            <p:nvPr/>
          </p:nvSpPr>
          <p:spPr bwMode="auto">
            <a:xfrm>
              <a:off x="4792663" y="450215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3" name="Oval 212"/>
            <p:cNvSpPr>
              <a:spLocks noChangeArrowheads="1"/>
            </p:cNvSpPr>
            <p:nvPr/>
          </p:nvSpPr>
          <p:spPr bwMode="auto">
            <a:xfrm>
              <a:off x="4792663" y="46894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4" name="Oval 213"/>
            <p:cNvSpPr>
              <a:spLocks noChangeArrowheads="1"/>
            </p:cNvSpPr>
            <p:nvPr/>
          </p:nvSpPr>
          <p:spPr bwMode="auto">
            <a:xfrm>
              <a:off x="4792663" y="46259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5" name="Oval 214"/>
            <p:cNvSpPr>
              <a:spLocks noChangeArrowheads="1"/>
            </p:cNvSpPr>
            <p:nvPr/>
          </p:nvSpPr>
          <p:spPr bwMode="auto">
            <a:xfrm>
              <a:off x="4792663" y="47847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6" name="Oval 215"/>
            <p:cNvSpPr>
              <a:spLocks noChangeArrowheads="1"/>
            </p:cNvSpPr>
            <p:nvPr/>
          </p:nvSpPr>
          <p:spPr bwMode="auto">
            <a:xfrm>
              <a:off x="4792663" y="46402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7" name="Oval 216"/>
            <p:cNvSpPr>
              <a:spLocks noChangeArrowheads="1"/>
            </p:cNvSpPr>
            <p:nvPr/>
          </p:nvSpPr>
          <p:spPr bwMode="auto">
            <a:xfrm>
              <a:off x="4792663" y="500538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8" name="Oval 217"/>
            <p:cNvSpPr>
              <a:spLocks noChangeArrowheads="1"/>
            </p:cNvSpPr>
            <p:nvPr/>
          </p:nvSpPr>
          <p:spPr bwMode="auto">
            <a:xfrm>
              <a:off x="4792663" y="481965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9" name="Oval 218"/>
            <p:cNvSpPr>
              <a:spLocks noChangeArrowheads="1"/>
            </p:cNvSpPr>
            <p:nvPr/>
          </p:nvSpPr>
          <p:spPr bwMode="auto">
            <a:xfrm>
              <a:off x="4792663" y="44037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0" name="Oval 219"/>
            <p:cNvSpPr>
              <a:spLocks noChangeArrowheads="1"/>
            </p:cNvSpPr>
            <p:nvPr/>
          </p:nvSpPr>
          <p:spPr bwMode="auto">
            <a:xfrm>
              <a:off x="4792663" y="4733925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1" name="Oval 220"/>
            <p:cNvSpPr>
              <a:spLocks noChangeArrowheads="1"/>
            </p:cNvSpPr>
            <p:nvPr/>
          </p:nvSpPr>
          <p:spPr bwMode="auto">
            <a:xfrm>
              <a:off x="4792663" y="443230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2" name="Oval 221"/>
            <p:cNvSpPr>
              <a:spLocks noChangeArrowheads="1"/>
            </p:cNvSpPr>
            <p:nvPr/>
          </p:nvSpPr>
          <p:spPr bwMode="auto">
            <a:xfrm>
              <a:off x="4792663" y="46736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3" name="Oval 222"/>
            <p:cNvSpPr>
              <a:spLocks noChangeArrowheads="1"/>
            </p:cNvSpPr>
            <p:nvPr/>
          </p:nvSpPr>
          <p:spPr bwMode="auto">
            <a:xfrm>
              <a:off x="4792663" y="433228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4" name="Oval 223"/>
            <p:cNvSpPr>
              <a:spLocks noChangeArrowheads="1"/>
            </p:cNvSpPr>
            <p:nvPr/>
          </p:nvSpPr>
          <p:spPr bwMode="auto">
            <a:xfrm>
              <a:off x="4792663" y="443230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5" name="Oval 224"/>
            <p:cNvSpPr>
              <a:spLocks noChangeArrowheads="1"/>
            </p:cNvSpPr>
            <p:nvPr/>
          </p:nvSpPr>
          <p:spPr bwMode="auto">
            <a:xfrm>
              <a:off x="4792663" y="472916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6" name="Oval 225"/>
            <p:cNvSpPr>
              <a:spLocks noChangeArrowheads="1"/>
            </p:cNvSpPr>
            <p:nvPr/>
          </p:nvSpPr>
          <p:spPr bwMode="auto">
            <a:xfrm>
              <a:off x="4792663" y="43529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7" name="Oval 226"/>
            <p:cNvSpPr>
              <a:spLocks noChangeArrowheads="1"/>
            </p:cNvSpPr>
            <p:nvPr/>
          </p:nvSpPr>
          <p:spPr bwMode="auto">
            <a:xfrm>
              <a:off x="4792663" y="41275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8" name="Oval 227"/>
            <p:cNvSpPr>
              <a:spLocks noChangeArrowheads="1"/>
            </p:cNvSpPr>
            <p:nvPr/>
          </p:nvSpPr>
          <p:spPr bwMode="auto">
            <a:xfrm>
              <a:off x="4792663" y="462597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9" name="Oval 228"/>
            <p:cNvSpPr>
              <a:spLocks noChangeArrowheads="1"/>
            </p:cNvSpPr>
            <p:nvPr/>
          </p:nvSpPr>
          <p:spPr bwMode="auto">
            <a:xfrm>
              <a:off x="4792663" y="4516438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0" name="Oval 229"/>
            <p:cNvSpPr>
              <a:spLocks noChangeArrowheads="1"/>
            </p:cNvSpPr>
            <p:nvPr/>
          </p:nvSpPr>
          <p:spPr bwMode="auto">
            <a:xfrm>
              <a:off x="4792663" y="5156200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1" name="Oval 230"/>
            <p:cNvSpPr>
              <a:spLocks noChangeArrowheads="1"/>
            </p:cNvSpPr>
            <p:nvPr/>
          </p:nvSpPr>
          <p:spPr bwMode="auto">
            <a:xfrm>
              <a:off x="4792663" y="4400550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2" name="Oval 231"/>
            <p:cNvSpPr>
              <a:spLocks noChangeArrowheads="1"/>
            </p:cNvSpPr>
            <p:nvPr/>
          </p:nvSpPr>
          <p:spPr bwMode="auto">
            <a:xfrm>
              <a:off x="4792663" y="4860925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3" name="Oval 232"/>
            <p:cNvSpPr>
              <a:spLocks noChangeArrowheads="1"/>
            </p:cNvSpPr>
            <p:nvPr/>
          </p:nvSpPr>
          <p:spPr bwMode="auto">
            <a:xfrm>
              <a:off x="4792663" y="4697413"/>
              <a:ext cx="36513" cy="36512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4" name="Rectangle 233"/>
            <p:cNvSpPr>
              <a:spLocks noChangeArrowheads="1"/>
            </p:cNvSpPr>
            <p:nvPr/>
          </p:nvSpPr>
          <p:spPr bwMode="auto">
            <a:xfrm>
              <a:off x="4568826" y="3706813"/>
              <a:ext cx="5979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0.39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5" name="Rectangle 234"/>
            <p:cNvSpPr>
              <a:spLocks noChangeArrowheads="1"/>
            </p:cNvSpPr>
            <p:nvPr/>
          </p:nvSpPr>
          <p:spPr bwMode="auto">
            <a:xfrm>
              <a:off x="4527551" y="3852863"/>
              <a:ext cx="67807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0.31-0.46</a:t>
              </a:r>
              <a:endParaRPr kumimoji="0" lang="fr-FR" alt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6" name="Rectangle 235"/>
            <p:cNvSpPr>
              <a:spLocks noChangeArrowheads="1"/>
            </p:cNvSpPr>
            <p:nvPr/>
          </p:nvSpPr>
          <p:spPr bwMode="auto">
            <a:xfrm>
              <a:off x="3566220" y="3706813"/>
              <a:ext cx="5979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0.37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7" name="Rectangle 236"/>
            <p:cNvSpPr>
              <a:spLocks noChangeArrowheads="1"/>
            </p:cNvSpPr>
            <p:nvPr/>
          </p:nvSpPr>
          <p:spPr bwMode="auto">
            <a:xfrm>
              <a:off x="3526532" y="3852863"/>
              <a:ext cx="647114" cy="11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0.26-0.45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" name="Rectangle 237"/>
            <p:cNvSpPr>
              <a:spLocks noChangeArrowheads="1"/>
            </p:cNvSpPr>
            <p:nvPr/>
          </p:nvSpPr>
          <p:spPr bwMode="auto">
            <a:xfrm>
              <a:off x="4891088" y="5203825"/>
              <a:ext cx="46326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 =  0.013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" name="Rectangle 238"/>
            <p:cNvSpPr>
              <a:spLocks noChangeArrowheads="1"/>
            </p:cNvSpPr>
            <p:nvPr/>
          </p:nvSpPr>
          <p:spPr bwMode="auto">
            <a:xfrm rot="16200000">
              <a:off x="2288218" y="4465136"/>
              <a:ext cx="15276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RBC </a:t>
              </a: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deformability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(30 Pa)</a:t>
              </a:r>
              <a:endParaRPr kumimoji="0" lang="fr-FR" alt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44" name="Groupe 1343"/>
          <p:cNvGrpSpPr>
            <a:grpSpLocks noChangeAspect="1"/>
          </p:cNvGrpSpPr>
          <p:nvPr/>
        </p:nvGrpSpPr>
        <p:grpSpPr>
          <a:xfrm>
            <a:off x="304297" y="4860280"/>
            <a:ext cx="2559732" cy="2232000"/>
            <a:chOff x="1741529" y="4613275"/>
            <a:chExt cx="2466239" cy="2150477"/>
          </a:xfrm>
        </p:grpSpPr>
        <p:sp>
          <p:nvSpPr>
            <p:cNvPr id="1234" name="Rectangle 244"/>
            <p:cNvSpPr>
              <a:spLocks noChangeArrowheads="1"/>
            </p:cNvSpPr>
            <p:nvPr/>
          </p:nvSpPr>
          <p:spPr bwMode="auto">
            <a:xfrm>
              <a:off x="2284413" y="4724400"/>
              <a:ext cx="1812925" cy="182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5" name="Line 245"/>
            <p:cNvSpPr>
              <a:spLocks noChangeShapeType="1"/>
            </p:cNvSpPr>
            <p:nvPr/>
          </p:nvSpPr>
          <p:spPr bwMode="auto">
            <a:xfrm>
              <a:off x="2284413" y="6538913"/>
              <a:ext cx="181451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6" name="Line 246"/>
            <p:cNvSpPr>
              <a:spLocks noChangeShapeType="1"/>
            </p:cNvSpPr>
            <p:nvPr/>
          </p:nvSpPr>
          <p:spPr bwMode="auto">
            <a:xfrm>
              <a:off x="2738438" y="6538913"/>
              <a:ext cx="0" cy="508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7" name="Rectangle 247"/>
            <p:cNvSpPr>
              <a:spLocks noChangeArrowheads="1"/>
            </p:cNvSpPr>
            <p:nvPr/>
          </p:nvSpPr>
          <p:spPr bwMode="auto">
            <a:xfrm>
              <a:off x="2554288" y="6594475"/>
              <a:ext cx="2997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VOC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8" name="Line 248"/>
            <p:cNvSpPr>
              <a:spLocks noChangeShapeType="1"/>
            </p:cNvSpPr>
            <p:nvPr/>
          </p:nvSpPr>
          <p:spPr bwMode="auto">
            <a:xfrm>
              <a:off x="3644900" y="6538913"/>
              <a:ext cx="0" cy="508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9" name="Rectangle 249"/>
            <p:cNvSpPr>
              <a:spLocks noChangeArrowheads="1"/>
            </p:cNvSpPr>
            <p:nvPr/>
          </p:nvSpPr>
          <p:spPr bwMode="auto">
            <a:xfrm>
              <a:off x="3198813" y="6594475"/>
              <a:ext cx="68608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Steady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-state</a:t>
              </a:r>
              <a:endParaRPr kumimoji="0" lang="fr-FR" alt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0" name="Line 250"/>
            <p:cNvSpPr>
              <a:spLocks noChangeShapeType="1"/>
            </p:cNvSpPr>
            <p:nvPr/>
          </p:nvSpPr>
          <p:spPr bwMode="auto">
            <a:xfrm flipV="1">
              <a:off x="2284413" y="4724400"/>
              <a:ext cx="0" cy="18145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1" name="Line 251"/>
            <p:cNvSpPr>
              <a:spLocks noChangeShapeType="1"/>
            </p:cNvSpPr>
            <p:nvPr/>
          </p:nvSpPr>
          <p:spPr bwMode="auto">
            <a:xfrm flipH="1">
              <a:off x="2233613" y="6538913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2" name="Rectangle 252"/>
            <p:cNvSpPr>
              <a:spLocks noChangeArrowheads="1"/>
            </p:cNvSpPr>
            <p:nvPr/>
          </p:nvSpPr>
          <p:spPr bwMode="auto">
            <a:xfrm>
              <a:off x="2073275" y="6456363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Line 253"/>
            <p:cNvSpPr>
              <a:spLocks noChangeShapeType="1"/>
            </p:cNvSpPr>
            <p:nvPr/>
          </p:nvSpPr>
          <p:spPr bwMode="auto">
            <a:xfrm flipH="1">
              <a:off x="2233613" y="6084888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4" name="Rectangle 254"/>
            <p:cNvSpPr>
              <a:spLocks noChangeArrowheads="1"/>
            </p:cNvSpPr>
            <p:nvPr/>
          </p:nvSpPr>
          <p:spPr bwMode="auto">
            <a:xfrm>
              <a:off x="1993900" y="6003925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" name="Line 255"/>
            <p:cNvSpPr>
              <a:spLocks noChangeShapeType="1"/>
            </p:cNvSpPr>
            <p:nvPr/>
          </p:nvSpPr>
          <p:spPr bwMode="auto">
            <a:xfrm flipH="1">
              <a:off x="2233613" y="5632450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6" name="Rectangle 256"/>
            <p:cNvSpPr>
              <a:spLocks noChangeArrowheads="1"/>
            </p:cNvSpPr>
            <p:nvPr/>
          </p:nvSpPr>
          <p:spPr bwMode="auto">
            <a:xfrm>
              <a:off x="1993900" y="5549900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7" name="Line 257"/>
            <p:cNvSpPr>
              <a:spLocks noChangeShapeType="1"/>
            </p:cNvSpPr>
            <p:nvPr/>
          </p:nvSpPr>
          <p:spPr bwMode="auto">
            <a:xfrm flipH="1">
              <a:off x="2233613" y="5178425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8" name="Rectangle 258"/>
            <p:cNvSpPr>
              <a:spLocks noChangeArrowheads="1"/>
            </p:cNvSpPr>
            <p:nvPr/>
          </p:nvSpPr>
          <p:spPr bwMode="auto">
            <a:xfrm>
              <a:off x="1993900" y="5097463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" name="Line 259"/>
            <p:cNvSpPr>
              <a:spLocks noChangeShapeType="1"/>
            </p:cNvSpPr>
            <p:nvPr/>
          </p:nvSpPr>
          <p:spPr bwMode="auto">
            <a:xfrm flipH="1">
              <a:off x="2233613" y="4724400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0" name="Rectangle 260"/>
            <p:cNvSpPr>
              <a:spLocks noChangeArrowheads="1"/>
            </p:cNvSpPr>
            <p:nvPr/>
          </p:nvSpPr>
          <p:spPr bwMode="auto">
            <a:xfrm>
              <a:off x="1993900" y="4643438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1" name="Line 261"/>
            <p:cNvSpPr>
              <a:spLocks noChangeShapeType="1"/>
            </p:cNvSpPr>
            <p:nvPr/>
          </p:nvSpPr>
          <p:spPr bwMode="auto">
            <a:xfrm flipH="1" flipV="1">
              <a:off x="2738438" y="5211763"/>
              <a:ext cx="906462" cy="2603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2" name="Line 262"/>
            <p:cNvSpPr>
              <a:spLocks noChangeShapeType="1"/>
            </p:cNvSpPr>
            <p:nvPr/>
          </p:nvSpPr>
          <p:spPr bwMode="auto">
            <a:xfrm flipH="1" flipV="1">
              <a:off x="2738438" y="5170488"/>
              <a:ext cx="906462" cy="1174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3" name="Line 263"/>
            <p:cNvSpPr>
              <a:spLocks noChangeShapeType="1"/>
            </p:cNvSpPr>
            <p:nvPr/>
          </p:nvSpPr>
          <p:spPr bwMode="auto">
            <a:xfrm flipH="1">
              <a:off x="2738438" y="5508625"/>
              <a:ext cx="906462" cy="1206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4" name="Line 264"/>
            <p:cNvSpPr>
              <a:spLocks noChangeShapeType="1"/>
            </p:cNvSpPr>
            <p:nvPr/>
          </p:nvSpPr>
          <p:spPr bwMode="auto">
            <a:xfrm flipH="1">
              <a:off x="2738438" y="5068888"/>
              <a:ext cx="906462" cy="968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5" name="Line 265"/>
            <p:cNvSpPr>
              <a:spLocks noChangeShapeType="1"/>
            </p:cNvSpPr>
            <p:nvPr/>
          </p:nvSpPr>
          <p:spPr bwMode="auto">
            <a:xfrm flipH="1" flipV="1">
              <a:off x="2738438" y="5422900"/>
              <a:ext cx="906462" cy="1095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6" name="Line 266"/>
            <p:cNvSpPr>
              <a:spLocks noChangeShapeType="1"/>
            </p:cNvSpPr>
            <p:nvPr/>
          </p:nvSpPr>
          <p:spPr bwMode="auto">
            <a:xfrm flipH="1">
              <a:off x="2738438" y="5491163"/>
              <a:ext cx="906462" cy="128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7" name="Line 267"/>
            <p:cNvSpPr>
              <a:spLocks noChangeShapeType="1"/>
            </p:cNvSpPr>
            <p:nvPr/>
          </p:nvSpPr>
          <p:spPr bwMode="auto">
            <a:xfrm flipH="1" flipV="1">
              <a:off x="2738438" y="4926013"/>
              <a:ext cx="906462" cy="476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8" name="Line 268"/>
            <p:cNvSpPr>
              <a:spLocks noChangeShapeType="1"/>
            </p:cNvSpPr>
            <p:nvPr/>
          </p:nvSpPr>
          <p:spPr bwMode="auto">
            <a:xfrm flipH="1" flipV="1">
              <a:off x="2738438" y="5475288"/>
              <a:ext cx="906462" cy="1952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9" name="Line 269"/>
            <p:cNvSpPr>
              <a:spLocks noChangeShapeType="1"/>
            </p:cNvSpPr>
            <p:nvPr/>
          </p:nvSpPr>
          <p:spPr bwMode="auto">
            <a:xfrm flipH="1" flipV="1">
              <a:off x="2738438" y="5287963"/>
              <a:ext cx="906462" cy="571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0" name="Line 270"/>
            <p:cNvSpPr>
              <a:spLocks noChangeShapeType="1"/>
            </p:cNvSpPr>
            <p:nvPr/>
          </p:nvSpPr>
          <p:spPr bwMode="auto">
            <a:xfrm flipH="1" flipV="1">
              <a:off x="2738438" y="5208588"/>
              <a:ext cx="906462" cy="1778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1" name="Line 271"/>
            <p:cNvSpPr>
              <a:spLocks noChangeShapeType="1"/>
            </p:cNvSpPr>
            <p:nvPr/>
          </p:nvSpPr>
          <p:spPr bwMode="auto">
            <a:xfrm flipH="1">
              <a:off x="2738438" y="5251450"/>
              <a:ext cx="906462" cy="1254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2" name="Line 272"/>
            <p:cNvSpPr>
              <a:spLocks noChangeShapeType="1"/>
            </p:cNvSpPr>
            <p:nvPr/>
          </p:nvSpPr>
          <p:spPr bwMode="auto">
            <a:xfrm flipH="1">
              <a:off x="2738438" y="5427663"/>
              <a:ext cx="906462" cy="762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4" name="Line 273"/>
            <p:cNvSpPr>
              <a:spLocks noChangeShapeType="1"/>
            </p:cNvSpPr>
            <p:nvPr/>
          </p:nvSpPr>
          <p:spPr bwMode="auto">
            <a:xfrm flipH="1" flipV="1">
              <a:off x="2738438" y="5251450"/>
              <a:ext cx="906462" cy="1063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5" name="Line 274"/>
            <p:cNvSpPr>
              <a:spLocks noChangeShapeType="1"/>
            </p:cNvSpPr>
            <p:nvPr/>
          </p:nvSpPr>
          <p:spPr bwMode="auto">
            <a:xfrm flipH="1" flipV="1">
              <a:off x="2738438" y="5240338"/>
              <a:ext cx="906462" cy="2063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6" name="Line 275"/>
            <p:cNvSpPr>
              <a:spLocks noChangeShapeType="1"/>
            </p:cNvSpPr>
            <p:nvPr/>
          </p:nvSpPr>
          <p:spPr bwMode="auto">
            <a:xfrm flipH="1">
              <a:off x="2738438" y="5427663"/>
              <a:ext cx="906462" cy="1270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7" name="Line 276"/>
            <p:cNvSpPr>
              <a:spLocks noChangeShapeType="1"/>
            </p:cNvSpPr>
            <p:nvPr/>
          </p:nvSpPr>
          <p:spPr bwMode="auto">
            <a:xfrm flipH="1" flipV="1">
              <a:off x="2738438" y="5434013"/>
              <a:ext cx="906462" cy="3111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8" name="Line 277"/>
            <p:cNvSpPr>
              <a:spLocks noChangeShapeType="1"/>
            </p:cNvSpPr>
            <p:nvPr/>
          </p:nvSpPr>
          <p:spPr bwMode="auto">
            <a:xfrm flipH="1">
              <a:off x="2738438" y="5443538"/>
              <a:ext cx="906462" cy="968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9" name="Line 278"/>
            <p:cNvSpPr>
              <a:spLocks noChangeShapeType="1"/>
            </p:cNvSpPr>
            <p:nvPr/>
          </p:nvSpPr>
          <p:spPr bwMode="auto">
            <a:xfrm flipH="1" flipV="1">
              <a:off x="2738438" y="5041900"/>
              <a:ext cx="906462" cy="3254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0" name="Line 279"/>
            <p:cNvSpPr>
              <a:spLocks noChangeShapeType="1"/>
            </p:cNvSpPr>
            <p:nvPr/>
          </p:nvSpPr>
          <p:spPr bwMode="auto">
            <a:xfrm flipH="1">
              <a:off x="2738438" y="5057775"/>
              <a:ext cx="906462" cy="4524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1" name="Line 280"/>
            <p:cNvSpPr>
              <a:spLocks noChangeShapeType="1"/>
            </p:cNvSpPr>
            <p:nvPr/>
          </p:nvSpPr>
          <p:spPr bwMode="auto">
            <a:xfrm flipH="1" flipV="1">
              <a:off x="2738438" y="5257800"/>
              <a:ext cx="906462" cy="635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2" name="Line 281"/>
            <p:cNvSpPr>
              <a:spLocks noChangeShapeType="1"/>
            </p:cNvSpPr>
            <p:nvPr/>
          </p:nvSpPr>
          <p:spPr bwMode="auto">
            <a:xfrm flipH="1" flipV="1">
              <a:off x="2738438" y="4970463"/>
              <a:ext cx="906462" cy="3302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3" name="Line 282"/>
            <p:cNvSpPr>
              <a:spLocks noChangeShapeType="1"/>
            </p:cNvSpPr>
            <p:nvPr/>
          </p:nvSpPr>
          <p:spPr bwMode="auto">
            <a:xfrm flipH="1" flipV="1">
              <a:off x="2738438" y="4989513"/>
              <a:ext cx="906462" cy="488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4" name="Line 283"/>
            <p:cNvSpPr>
              <a:spLocks noChangeShapeType="1"/>
            </p:cNvSpPr>
            <p:nvPr/>
          </p:nvSpPr>
          <p:spPr bwMode="auto">
            <a:xfrm flipH="1" flipV="1">
              <a:off x="2738438" y="5376863"/>
              <a:ext cx="906462" cy="254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5" name="Line 284"/>
            <p:cNvSpPr>
              <a:spLocks noChangeShapeType="1"/>
            </p:cNvSpPr>
            <p:nvPr/>
          </p:nvSpPr>
          <p:spPr bwMode="auto">
            <a:xfrm flipH="1" flipV="1">
              <a:off x="2738438" y="5156200"/>
              <a:ext cx="906462" cy="2651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6" name="Line 285"/>
            <p:cNvSpPr>
              <a:spLocks noChangeShapeType="1"/>
            </p:cNvSpPr>
            <p:nvPr/>
          </p:nvSpPr>
          <p:spPr bwMode="auto">
            <a:xfrm flipH="1">
              <a:off x="2738438" y="5119688"/>
              <a:ext cx="906462" cy="1016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7" name="Line 286"/>
            <p:cNvSpPr>
              <a:spLocks noChangeShapeType="1"/>
            </p:cNvSpPr>
            <p:nvPr/>
          </p:nvSpPr>
          <p:spPr bwMode="auto">
            <a:xfrm flipH="1">
              <a:off x="2738438" y="5491163"/>
              <a:ext cx="906462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8" name="Line 287"/>
            <p:cNvSpPr>
              <a:spLocks noChangeShapeType="1"/>
            </p:cNvSpPr>
            <p:nvPr/>
          </p:nvSpPr>
          <p:spPr bwMode="auto">
            <a:xfrm flipH="1" flipV="1">
              <a:off x="2738438" y="5483225"/>
              <a:ext cx="906462" cy="1381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9" name="Line 288"/>
            <p:cNvSpPr>
              <a:spLocks noChangeShapeType="1"/>
            </p:cNvSpPr>
            <p:nvPr/>
          </p:nvSpPr>
          <p:spPr bwMode="auto">
            <a:xfrm flipH="1" flipV="1">
              <a:off x="2738438" y="5410200"/>
              <a:ext cx="906462" cy="254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0" name="Oval 289"/>
            <p:cNvSpPr>
              <a:spLocks noChangeArrowheads="1"/>
            </p:cNvSpPr>
            <p:nvPr/>
          </p:nvSpPr>
          <p:spPr bwMode="auto">
            <a:xfrm>
              <a:off x="2720975" y="51927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1" name="Oval 290"/>
            <p:cNvSpPr>
              <a:spLocks noChangeArrowheads="1"/>
            </p:cNvSpPr>
            <p:nvPr/>
          </p:nvSpPr>
          <p:spPr bwMode="auto">
            <a:xfrm>
              <a:off x="2720975" y="5153025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2" name="Oval 291"/>
            <p:cNvSpPr>
              <a:spLocks noChangeArrowheads="1"/>
            </p:cNvSpPr>
            <p:nvPr/>
          </p:nvSpPr>
          <p:spPr bwMode="auto">
            <a:xfrm>
              <a:off x="2720975" y="5610225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3" name="Oval 292"/>
            <p:cNvSpPr>
              <a:spLocks noChangeArrowheads="1"/>
            </p:cNvSpPr>
            <p:nvPr/>
          </p:nvSpPr>
          <p:spPr bwMode="auto">
            <a:xfrm>
              <a:off x="2720975" y="514826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4" name="Oval 293"/>
            <p:cNvSpPr>
              <a:spLocks noChangeArrowheads="1"/>
            </p:cNvSpPr>
            <p:nvPr/>
          </p:nvSpPr>
          <p:spPr bwMode="auto">
            <a:xfrm>
              <a:off x="2720975" y="5405438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5" name="Oval 294"/>
            <p:cNvSpPr>
              <a:spLocks noChangeArrowheads="1"/>
            </p:cNvSpPr>
            <p:nvPr/>
          </p:nvSpPr>
          <p:spPr bwMode="auto">
            <a:xfrm>
              <a:off x="2720975" y="5602288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6" name="Oval 295"/>
            <p:cNvSpPr>
              <a:spLocks noChangeArrowheads="1"/>
            </p:cNvSpPr>
            <p:nvPr/>
          </p:nvSpPr>
          <p:spPr bwMode="auto">
            <a:xfrm>
              <a:off x="2720975" y="4908550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7" name="Oval 296"/>
            <p:cNvSpPr>
              <a:spLocks noChangeArrowheads="1"/>
            </p:cNvSpPr>
            <p:nvPr/>
          </p:nvSpPr>
          <p:spPr bwMode="auto">
            <a:xfrm>
              <a:off x="2720975" y="5456238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8" name="Oval 297"/>
            <p:cNvSpPr>
              <a:spLocks noChangeArrowheads="1"/>
            </p:cNvSpPr>
            <p:nvPr/>
          </p:nvSpPr>
          <p:spPr bwMode="auto">
            <a:xfrm>
              <a:off x="2720975" y="5270500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9" name="Oval 298"/>
            <p:cNvSpPr>
              <a:spLocks noChangeArrowheads="1"/>
            </p:cNvSpPr>
            <p:nvPr/>
          </p:nvSpPr>
          <p:spPr bwMode="auto">
            <a:xfrm>
              <a:off x="2720975" y="5191125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0" name="Oval 299"/>
            <p:cNvSpPr>
              <a:spLocks noChangeArrowheads="1"/>
            </p:cNvSpPr>
            <p:nvPr/>
          </p:nvSpPr>
          <p:spPr bwMode="auto">
            <a:xfrm>
              <a:off x="2720975" y="53578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1" name="Oval 300"/>
            <p:cNvSpPr>
              <a:spLocks noChangeArrowheads="1"/>
            </p:cNvSpPr>
            <p:nvPr/>
          </p:nvSpPr>
          <p:spPr bwMode="auto">
            <a:xfrm>
              <a:off x="2720975" y="54848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2" name="Oval 301"/>
            <p:cNvSpPr>
              <a:spLocks noChangeArrowheads="1"/>
            </p:cNvSpPr>
            <p:nvPr/>
          </p:nvSpPr>
          <p:spPr bwMode="auto">
            <a:xfrm>
              <a:off x="2720975" y="5232400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3" name="Oval 302"/>
            <p:cNvSpPr>
              <a:spLocks noChangeArrowheads="1"/>
            </p:cNvSpPr>
            <p:nvPr/>
          </p:nvSpPr>
          <p:spPr bwMode="auto">
            <a:xfrm>
              <a:off x="2720975" y="5222875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4" name="Oval 303"/>
            <p:cNvSpPr>
              <a:spLocks noChangeArrowheads="1"/>
            </p:cNvSpPr>
            <p:nvPr/>
          </p:nvSpPr>
          <p:spPr bwMode="auto">
            <a:xfrm>
              <a:off x="2720975" y="5537200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5" name="Oval 304"/>
            <p:cNvSpPr>
              <a:spLocks noChangeArrowheads="1"/>
            </p:cNvSpPr>
            <p:nvPr/>
          </p:nvSpPr>
          <p:spPr bwMode="auto">
            <a:xfrm>
              <a:off x="2720975" y="541496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6" name="Oval 305"/>
            <p:cNvSpPr>
              <a:spLocks noChangeArrowheads="1"/>
            </p:cNvSpPr>
            <p:nvPr/>
          </p:nvSpPr>
          <p:spPr bwMode="auto">
            <a:xfrm>
              <a:off x="2720975" y="55229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7" name="Oval 306"/>
            <p:cNvSpPr>
              <a:spLocks noChangeArrowheads="1"/>
            </p:cNvSpPr>
            <p:nvPr/>
          </p:nvSpPr>
          <p:spPr bwMode="auto">
            <a:xfrm>
              <a:off x="2720975" y="5024438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8" name="Oval 307"/>
            <p:cNvSpPr>
              <a:spLocks noChangeArrowheads="1"/>
            </p:cNvSpPr>
            <p:nvPr/>
          </p:nvSpPr>
          <p:spPr bwMode="auto">
            <a:xfrm>
              <a:off x="2720975" y="5492750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9" name="Oval 308"/>
            <p:cNvSpPr>
              <a:spLocks noChangeArrowheads="1"/>
            </p:cNvSpPr>
            <p:nvPr/>
          </p:nvSpPr>
          <p:spPr bwMode="auto">
            <a:xfrm>
              <a:off x="2720975" y="5240338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0" name="Oval 309"/>
            <p:cNvSpPr>
              <a:spLocks noChangeArrowheads="1"/>
            </p:cNvSpPr>
            <p:nvPr/>
          </p:nvSpPr>
          <p:spPr bwMode="auto">
            <a:xfrm>
              <a:off x="2720975" y="49514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1" name="Oval 310"/>
            <p:cNvSpPr>
              <a:spLocks noChangeArrowheads="1"/>
            </p:cNvSpPr>
            <p:nvPr/>
          </p:nvSpPr>
          <p:spPr bwMode="auto">
            <a:xfrm>
              <a:off x="2720975" y="4972050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2" name="Oval 311"/>
            <p:cNvSpPr>
              <a:spLocks noChangeArrowheads="1"/>
            </p:cNvSpPr>
            <p:nvPr/>
          </p:nvSpPr>
          <p:spPr bwMode="auto">
            <a:xfrm>
              <a:off x="2720975" y="535781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3" name="Oval 312"/>
            <p:cNvSpPr>
              <a:spLocks noChangeArrowheads="1"/>
            </p:cNvSpPr>
            <p:nvPr/>
          </p:nvSpPr>
          <p:spPr bwMode="auto">
            <a:xfrm>
              <a:off x="2720975" y="5137150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4" name="Oval 313"/>
            <p:cNvSpPr>
              <a:spLocks noChangeArrowheads="1"/>
            </p:cNvSpPr>
            <p:nvPr/>
          </p:nvSpPr>
          <p:spPr bwMode="auto">
            <a:xfrm>
              <a:off x="2720975" y="5202238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5" name="Oval 314"/>
            <p:cNvSpPr>
              <a:spLocks noChangeArrowheads="1"/>
            </p:cNvSpPr>
            <p:nvPr/>
          </p:nvSpPr>
          <p:spPr bwMode="auto">
            <a:xfrm>
              <a:off x="2720975" y="5475288"/>
              <a:ext cx="34925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6" name="Oval 315"/>
            <p:cNvSpPr>
              <a:spLocks noChangeArrowheads="1"/>
            </p:cNvSpPr>
            <p:nvPr/>
          </p:nvSpPr>
          <p:spPr bwMode="auto">
            <a:xfrm>
              <a:off x="2720975" y="5465763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7" name="Oval 316"/>
            <p:cNvSpPr>
              <a:spLocks noChangeArrowheads="1"/>
            </p:cNvSpPr>
            <p:nvPr/>
          </p:nvSpPr>
          <p:spPr bwMode="auto">
            <a:xfrm>
              <a:off x="2720975" y="5391150"/>
              <a:ext cx="34925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8" name="Oval 317"/>
            <p:cNvSpPr>
              <a:spLocks noChangeArrowheads="1"/>
            </p:cNvSpPr>
            <p:nvPr/>
          </p:nvSpPr>
          <p:spPr bwMode="auto">
            <a:xfrm>
              <a:off x="3627438" y="5453063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9" name="Oval 318"/>
            <p:cNvSpPr>
              <a:spLocks noChangeArrowheads="1"/>
            </p:cNvSpPr>
            <p:nvPr/>
          </p:nvSpPr>
          <p:spPr bwMode="auto">
            <a:xfrm>
              <a:off x="3627438" y="5268913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0" name="Oval 319"/>
            <p:cNvSpPr>
              <a:spLocks noChangeArrowheads="1"/>
            </p:cNvSpPr>
            <p:nvPr/>
          </p:nvSpPr>
          <p:spPr bwMode="auto">
            <a:xfrm>
              <a:off x="3627438" y="5489575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1" name="Oval 320"/>
            <p:cNvSpPr>
              <a:spLocks noChangeArrowheads="1"/>
            </p:cNvSpPr>
            <p:nvPr/>
          </p:nvSpPr>
          <p:spPr bwMode="auto">
            <a:xfrm>
              <a:off x="3627438" y="5051425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2" name="Oval 321"/>
            <p:cNvSpPr>
              <a:spLocks noChangeArrowheads="1"/>
            </p:cNvSpPr>
            <p:nvPr/>
          </p:nvSpPr>
          <p:spPr bwMode="auto">
            <a:xfrm>
              <a:off x="3627438" y="551338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3" name="Oval 322"/>
            <p:cNvSpPr>
              <a:spLocks noChangeArrowheads="1"/>
            </p:cNvSpPr>
            <p:nvPr/>
          </p:nvSpPr>
          <p:spPr bwMode="auto">
            <a:xfrm>
              <a:off x="3627438" y="5473700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4" name="Oval 323"/>
            <p:cNvSpPr>
              <a:spLocks noChangeArrowheads="1"/>
            </p:cNvSpPr>
            <p:nvPr/>
          </p:nvSpPr>
          <p:spPr bwMode="auto">
            <a:xfrm>
              <a:off x="3627438" y="495458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5" name="Oval 324"/>
            <p:cNvSpPr>
              <a:spLocks noChangeArrowheads="1"/>
            </p:cNvSpPr>
            <p:nvPr/>
          </p:nvSpPr>
          <p:spPr bwMode="auto">
            <a:xfrm>
              <a:off x="3627438" y="565308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6" name="Oval 325"/>
            <p:cNvSpPr>
              <a:spLocks noChangeArrowheads="1"/>
            </p:cNvSpPr>
            <p:nvPr/>
          </p:nvSpPr>
          <p:spPr bwMode="auto">
            <a:xfrm>
              <a:off x="3627438" y="5326063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7" name="Oval 326"/>
            <p:cNvSpPr>
              <a:spLocks noChangeArrowheads="1"/>
            </p:cNvSpPr>
            <p:nvPr/>
          </p:nvSpPr>
          <p:spPr bwMode="auto">
            <a:xfrm>
              <a:off x="3627438" y="5368925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8" name="Oval 327"/>
            <p:cNvSpPr>
              <a:spLocks noChangeArrowheads="1"/>
            </p:cNvSpPr>
            <p:nvPr/>
          </p:nvSpPr>
          <p:spPr bwMode="auto">
            <a:xfrm>
              <a:off x="3627438" y="523240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9" name="Oval 328"/>
            <p:cNvSpPr>
              <a:spLocks noChangeArrowheads="1"/>
            </p:cNvSpPr>
            <p:nvPr/>
          </p:nvSpPr>
          <p:spPr bwMode="auto">
            <a:xfrm>
              <a:off x="3627438" y="5410200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0" name="Oval 329"/>
            <p:cNvSpPr>
              <a:spLocks noChangeArrowheads="1"/>
            </p:cNvSpPr>
            <p:nvPr/>
          </p:nvSpPr>
          <p:spPr bwMode="auto">
            <a:xfrm>
              <a:off x="3627438" y="534035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1" name="Oval 330"/>
            <p:cNvSpPr>
              <a:spLocks noChangeArrowheads="1"/>
            </p:cNvSpPr>
            <p:nvPr/>
          </p:nvSpPr>
          <p:spPr bwMode="auto">
            <a:xfrm>
              <a:off x="3627438" y="542925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2" name="Oval 331"/>
            <p:cNvSpPr>
              <a:spLocks noChangeArrowheads="1"/>
            </p:cNvSpPr>
            <p:nvPr/>
          </p:nvSpPr>
          <p:spPr bwMode="auto">
            <a:xfrm>
              <a:off x="3627438" y="5410200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3" name="Oval 332"/>
            <p:cNvSpPr>
              <a:spLocks noChangeArrowheads="1"/>
            </p:cNvSpPr>
            <p:nvPr/>
          </p:nvSpPr>
          <p:spPr bwMode="auto">
            <a:xfrm>
              <a:off x="3627438" y="5727700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4" name="Oval 333"/>
            <p:cNvSpPr>
              <a:spLocks noChangeArrowheads="1"/>
            </p:cNvSpPr>
            <p:nvPr/>
          </p:nvSpPr>
          <p:spPr bwMode="auto">
            <a:xfrm>
              <a:off x="3627438" y="542448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5" name="Oval 334"/>
            <p:cNvSpPr>
              <a:spLocks noChangeArrowheads="1"/>
            </p:cNvSpPr>
            <p:nvPr/>
          </p:nvSpPr>
          <p:spPr bwMode="auto">
            <a:xfrm>
              <a:off x="3627438" y="5349875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6" name="Oval 335"/>
            <p:cNvSpPr>
              <a:spLocks noChangeArrowheads="1"/>
            </p:cNvSpPr>
            <p:nvPr/>
          </p:nvSpPr>
          <p:spPr bwMode="auto">
            <a:xfrm>
              <a:off x="3627438" y="5038725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7" name="Oval 336"/>
            <p:cNvSpPr>
              <a:spLocks noChangeArrowheads="1"/>
            </p:cNvSpPr>
            <p:nvPr/>
          </p:nvSpPr>
          <p:spPr bwMode="auto">
            <a:xfrm>
              <a:off x="3627438" y="530383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8" name="Oval 337"/>
            <p:cNvSpPr>
              <a:spLocks noChangeArrowheads="1"/>
            </p:cNvSpPr>
            <p:nvPr/>
          </p:nvSpPr>
          <p:spPr bwMode="auto">
            <a:xfrm>
              <a:off x="3627438" y="528320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9" name="Oval 338"/>
            <p:cNvSpPr>
              <a:spLocks noChangeArrowheads="1"/>
            </p:cNvSpPr>
            <p:nvPr/>
          </p:nvSpPr>
          <p:spPr bwMode="auto">
            <a:xfrm>
              <a:off x="3627438" y="546100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0" name="Oval 339"/>
            <p:cNvSpPr>
              <a:spLocks noChangeArrowheads="1"/>
            </p:cNvSpPr>
            <p:nvPr/>
          </p:nvSpPr>
          <p:spPr bwMode="auto">
            <a:xfrm>
              <a:off x="3627438" y="5383213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1" name="Oval 340"/>
            <p:cNvSpPr>
              <a:spLocks noChangeArrowheads="1"/>
            </p:cNvSpPr>
            <p:nvPr/>
          </p:nvSpPr>
          <p:spPr bwMode="auto">
            <a:xfrm>
              <a:off x="3627438" y="540385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2" name="Oval 341"/>
            <p:cNvSpPr>
              <a:spLocks noChangeArrowheads="1"/>
            </p:cNvSpPr>
            <p:nvPr/>
          </p:nvSpPr>
          <p:spPr bwMode="auto">
            <a:xfrm>
              <a:off x="3627438" y="510063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3" name="Oval 342"/>
            <p:cNvSpPr>
              <a:spLocks noChangeArrowheads="1"/>
            </p:cNvSpPr>
            <p:nvPr/>
          </p:nvSpPr>
          <p:spPr bwMode="auto">
            <a:xfrm>
              <a:off x="3627438" y="5473700"/>
              <a:ext cx="36512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" name="Oval 343"/>
            <p:cNvSpPr>
              <a:spLocks noChangeArrowheads="1"/>
            </p:cNvSpPr>
            <p:nvPr/>
          </p:nvSpPr>
          <p:spPr bwMode="auto">
            <a:xfrm>
              <a:off x="3627438" y="5602288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5" name="Oval 344"/>
            <p:cNvSpPr>
              <a:spLocks noChangeArrowheads="1"/>
            </p:cNvSpPr>
            <p:nvPr/>
          </p:nvSpPr>
          <p:spPr bwMode="auto">
            <a:xfrm>
              <a:off x="3627438" y="5416550"/>
              <a:ext cx="36512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6" name="Rectangle 345"/>
            <p:cNvSpPr>
              <a:spLocks noChangeArrowheads="1"/>
            </p:cNvSpPr>
            <p:nvPr/>
          </p:nvSpPr>
          <p:spPr bwMode="auto">
            <a:xfrm>
              <a:off x="3338513" y="4613275"/>
              <a:ext cx="636587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49.2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" name="Rectangle 346"/>
            <p:cNvSpPr>
              <a:spLocks noChangeArrowheads="1"/>
            </p:cNvSpPr>
            <p:nvPr/>
          </p:nvSpPr>
          <p:spPr bwMode="auto">
            <a:xfrm>
              <a:off x="3302000" y="4740275"/>
              <a:ext cx="7159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46.4-54.4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" name="Rectangle 347"/>
            <p:cNvSpPr>
              <a:spLocks noChangeArrowheads="1"/>
            </p:cNvSpPr>
            <p:nvPr/>
          </p:nvSpPr>
          <p:spPr bwMode="auto">
            <a:xfrm>
              <a:off x="2375421" y="4613275"/>
              <a:ext cx="636587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53.2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" name="Rectangle 348"/>
            <p:cNvSpPr>
              <a:spLocks noChangeArrowheads="1"/>
            </p:cNvSpPr>
            <p:nvPr/>
          </p:nvSpPr>
          <p:spPr bwMode="auto">
            <a:xfrm>
              <a:off x="2340496" y="4740275"/>
              <a:ext cx="7159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IQR: 46.3-59.9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" name="Rectangle 349"/>
            <p:cNvSpPr>
              <a:spLocks noChangeArrowheads="1"/>
            </p:cNvSpPr>
            <p:nvPr/>
          </p:nvSpPr>
          <p:spPr bwMode="auto">
            <a:xfrm>
              <a:off x="3702943" y="6203950"/>
              <a:ext cx="5048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 =  0.036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" name="Rectangle 350"/>
            <p:cNvSpPr>
              <a:spLocks noChangeArrowheads="1"/>
            </p:cNvSpPr>
            <p:nvPr/>
          </p:nvSpPr>
          <p:spPr bwMode="auto">
            <a:xfrm rot="16200000">
              <a:off x="1038292" y="5501773"/>
              <a:ext cx="15757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RBC </a:t>
              </a: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aggregation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index (%)</a:t>
              </a:r>
              <a:endParaRPr kumimoji="0" lang="fr-FR" alt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45" name="ZoneTexte 1344"/>
          <p:cNvSpPr txBox="1"/>
          <p:nvPr/>
        </p:nvSpPr>
        <p:spPr>
          <a:xfrm>
            <a:off x="509085" y="8676456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6" name="ZoneTexte 355"/>
          <p:cNvSpPr txBox="1">
            <a:spLocks noChangeAspect="1"/>
          </p:cNvSpPr>
          <p:nvPr/>
        </p:nvSpPr>
        <p:spPr>
          <a:xfrm>
            <a:off x="540296" y="10018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7" name="ZoneTexte 356"/>
          <p:cNvSpPr txBox="1">
            <a:spLocks noChangeAspect="1"/>
          </p:cNvSpPr>
          <p:nvPr/>
        </p:nvSpPr>
        <p:spPr>
          <a:xfrm>
            <a:off x="3966965" y="10018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7" name="Groupe 1436"/>
          <p:cNvGrpSpPr/>
          <p:nvPr/>
        </p:nvGrpSpPr>
        <p:grpSpPr>
          <a:xfrm>
            <a:off x="3669407" y="4851371"/>
            <a:ext cx="2707729" cy="2226063"/>
            <a:chOff x="3745607" y="4432915"/>
            <a:chExt cx="2707729" cy="2226063"/>
          </a:xfrm>
        </p:grpSpPr>
        <p:sp>
          <p:nvSpPr>
            <p:cNvPr id="1351" name="Rectangle 356"/>
            <p:cNvSpPr>
              <a:spLocks noChangeArrowheads="1"/>
            </p:cNvSpPr>
            <p:nvPr/>
          </p:nvSpPr>
          <p:spPr bwMode="auto">
            <a:xfrm>
              <a:off x="4426381" y="4621213"/>
              <a:ext cx="1817688" cy="181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2" name="Line 357"/>
            <p:cNvSpPr>
              <a:spLocks noChangeShapeType="1"/>
            </p:cNvSpPr>
            <p:nvPr/>
          </p:nvSpPr>
          <p:spPr bwMode="auto">
            <a:xfrm>
              <a:off x="4426381" y="6434138"/>
              <a:ext cx="18192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3" name="Line 358"/>
            <p:cNvSpPr>
              <a:spLocks noChangeShapeType="1"/>
            </p:cNvSpPr>
            <p:nvPr/>
          </p:nvSpPr>
          <p:spPr bwMode="auto">
            <a:xfrm>
              <a:off x="4881993" y="6434138"/>
              <a:ext cx="0" cy="50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4" name="Rectangle 359"/>
            <p:cNvSpPr>
              <a:spLocks noChangeArrowheads="1"/>
            </p:cNvSpPr>
            <p:nvPr/>
          </p:nvSpPr>
          <p:spPr bwMode="auto">
            <a:xfrm>
              <a:off x="4697843" y="6489701"/>
              <a:ext cx="2997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VOC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5" name="Line 360"/>
            <p:cNvSpPr>
              <a:spLocks noChangeShapeType="1"/>
            </p:cNvSpPr>
            <p:nvPr/>
          </p:nvSpPr>
          <p:spPr bwMode="auto">
            <a:xfrm>
              <a:off x="5791631" y="6434138"/>
              <a:ext cx="0" cy="50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6" name="Rectangle 361"/>
            <p:cNvSpPr>
              <a:spLocks noChangeArrowheads="1"/>
            </p:cNvSpPr>
            <p:nvPr/>
          </p:nvSpPr>
          <p:spPr bwMode="auto">
            <a:xfrm>
              <a:off x="5345543" y="6489701"/>
              <a:ext cx="68608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Steady</a:t>
              </a: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-state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7" name="Line 362"/>
            <p:cNvSpPr>
              <a:spLocks noChangeShapeType="1"/>
            </p:cNvSpPr>
            <p:nvPr/>
          </p:nvSpPr>
          <p:spPr bwMode="auto">
            <a:xfrm flipV="1">
              <a:off x="4426381" y="4621213"/>
              <a:ext cx="0" cy="1812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8" name="Line 363"/>
            <p:cNvSpPr>
              <a:spLocks noChangeShapeType="1"/>
            </p:cNvSpPr>
            <p:nvPr/>
          </p:nvSpPr>
          <p:spPr bwMode="auto">
            <a:xfrm flipH="1">
              <a:off x="4375581" y="6434138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9" name="Rectangle 364"/>
            <p:cNvSpPr>
              <a:spLocks noChangeArrowheads="1"/>
            </p:cNvSpPr>
            <p:nvPr/>
          </p:nvSpPr>
          <p:spPr bwMode="auto">
            <a:xfrm>
              <a:off x="4278743" y="6353176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0" name="Line 365"/>
            <p:cNvSpPr>
              <a:spLocks noChangeShapeType="1"/>
            </p:cNvSpPr>
            <p:nvPr/>
          </p:nvSpPr>
          <p:spPr bwMode="auto">
            <a:xfrm flipH="1">
              <a:off x="4375581" y="6072188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1" name="Rectangle 366"/>
            <p:cNvSpPr>
              <a:spLocks noChangeArrowheads="1"/>
            </p:cNvSpPr>
            <p:nvPr/>
          </p:nvSpPr>
          <p:spPr bwMode="auto">
            <a:xfrm>
              <a:off x="4123168" y="5989638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2" name="Line 367"/>
            <p:cNvSpPr>
              <a:spLocks noChangeShapeType="1"/>
            </p:cNvSpPr>
            <p:nvPr/>
          </p:nvSpPr>
          <p:spPr bwMode="auto">
            <a:xfrm flipH="1">
              <a:off x="4375581" y="5708651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3" name="Rectangle 368"/>
            <p:cNvSpPr>
              <a:spLocks noChangeArrowheads="1"/>
            </p:cNvSpPr>
            <p:nvPr/>
          </p:nvSpPr>
          <p:spPr bwMode="auto">
            <a:xfrm>
              <a:off x="4123168" y="5627688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4" name="Line 369"/>
            <p:cNvSpPr>
              <a:spLocks noChangeShapeType="1"/>
            </p:cNvSpPr>
            <p:nvPr/>
          </p:nvSpPr>
          <p:spPr bwMode="auto">
            <a:xfrm flipH="1">
              <a:off x="4375581" y="5346701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5" name="Rectangle 370"/>
            <p:cNvSpPr>
              <a:spLocks noChangeArrowheads="1"/>
            </p:cNvSpPr>
            <p:nvPr/>
          </p:nvSpPr>
          <p:spPr bwMode="auto">
            <a:xfrm>
              <a:off x="4123168" y="5265738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6" name="Line 371"/>
            <p:cNvSpPr>
              <a:spLocks noChangeShapeType="1"/>
            </p:cNvSpPr>
            <p:nvPr/>
          </p:nvSpPr>
          <p:spPr bwMode="auto">
            <a:xfrm flipH="1">
              <a:off x="4375581" y="4984751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7" name="Rectangle 372"/>
            <p:cNvSpPr>
              <a:spLocks noChangeArrowheads="1"/>
            </p:cNvSpPr>
            <p:nvPr/>
          </p:nvSpPr>
          <p:spPr bwMode="auto">
            <a:xfrm>
              <a:off x="4123168" y="4902201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8" name="Line 373"/>
            <p:cNvSpPr>
              <a:spLocks noChangeShapeType="1"/>
            </p:cNvSpPr>
            <p:nvPr/>
          </p:nvSpPr>
          <p:spPr bwMode="auto">
            <a:xfrm flipH="1">
              <a:off x="4375581" y="4621213"/>
              <a:ext cx="50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9" name="Rectangle 374"/>
            <p:cNvSpPr>
              <a:spLocks noChangeArrowheads="1"/>
            </p:cNvSpPr>
            <p:nvPr/>
          </p:nvSpPr>
          <p:spPr bwMode="auto">
            <a:xfrm>
              <a:off x="4045381" y="4540251"/>
              <a:ext cx="28212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fr-FR" altLang="fr-F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0" name="Line 375"/>
            <p:cNvSpPr>
              <a:spLocks noChangeShapeType="1"/>
            </p:cNvSpPr>
            <p:nvPr/>
          </p:nvSpPr>
          <p:spPr bwMode="auto">
            <a:xfrm flipH="1" flipV="1">
              <a:off x="4881993" y="5368926"/>
              <a:ext cx="909638" cy="339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1" name="Line 376"/>
            <p:cNvSpPr>
              <a:spLocks noChangeShapeType="1"/>
            </p:cNvSpPr>
            <p:nvPr/>
          </p:nvSpPr>
          <p:spPr bwMode="auto">
            <a:xfrm flipH="1" flipV="1">
              <a:off x="4881993" y="5867401"/>
              <a:ext cx="909638" cy="249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2" name="Line 377"/>
            <p:cNvSpPr>
              <a:spLocks noChangeShapeType="1"/>
            </p:cNvSpPr>
            <p:nvPr/>
          </p:nvSpPr>
          <p:spPr bwMode="auto">
            <a:xfrm flipH="1">
              <a:off x="4881993" y="5392738"/>
              <a:ext cx="909638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3" name="Line 378"/>
            <p:cNvSpPr>
              <a:spLocks noChangeShapeType="1"/>
            </p:cNvSpPr>
            <p:nvPr/>
          </p:nvSpPr>
          <p:spPr bwMode="auto">
            <a:xfrm flipH="1" flipV="1">
              <a:off x="4881993" y="5776913"/>
              <a:ext cx="909638" cy="180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4" name="Line 379"/>
            <p:cNvSpPr>
              <a:spLocks noChangeShapeType="1"/>
            </p:cNvSpPr>
            <p:nvPr/>
          </p:nvSpPr>
          <p:spPr bwMode="auto">
            <a:xfrm flipH="1" flipV="1">
              <a:off x="4881993" y="5799138"/>
              <a:ext cx="909638" cy="136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2" name="Line 380"/>
            <p:cNvSpPr>
              <a:spLocks noChangeShapeType="1"/>
            </p:cNvSpPr>
            <p:nvPr/>
          </p:nvSpPr>
          <p:spPr bwMode="auto">
            <a:xfrm flipH="1">
              <a:off x="4881993" y="6143626"/>
              <a:ext cx="909638" cy="73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3" name="Line 381"/>
            <p:cNvSpPr>
              <a:spLocks noChangeShapeType="1"/>
            </p:cNvSpPr>
            <p:nvPr/>
          </p:nvSpPr>
          <p:spPr bwMode="auto">
            <a:xfrm flipH="1">
              <a:off x="4881993" y="4984751"/>
              <a:ext cx="909638" cy="769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4" name="Line 382"/>
            <p:cNvSpPr>
              <a:spLocks noChangeShapeType="1"/>
            </p:cNvSpPr>
            <p:nvPr/>
          </p:nvSpPr>
          <p:spPr bwMode="auto">
            <a:xfrm flipH="1" flipV="1">
              <a:off x="4881993" y="6107113"/>
              <a:ext cx="909638" cy="36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5" name="Line 383"/>
            <p:cNvSpPr>
              <a:spLocks noChangeShapeType="1"/>
            </p:cNvSpPr>
            <p:nvPr/>
          </p:nvSpPr>
          <p:spPr bwMode="auto">
            <a:xfrm flipH="1" flipV="1">
              <a:off x="4881993" y="5889626"/>
              <a:ext cx="909638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8" name="Line 384"/>
            <p:cNvSpPr>
              <a:spLocks noChangeShapeType="1"/>
            </p:cNvSpPr>
            <p:nvPr/>
          </p:nvSpPr>
          <p:spPr bwMode="auto">
            <a:xfrm flipH="1">
              <a:off x="4881993" y="5346701"/>
              <a:ext cx="9096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9" name="Line 385"/>
            <p:cNvSpPr>
              <a:spLocks noChangeShapeType="1"/>
            </p:cNvSpPr>
            <p:nvPr/>
          </p:nvSpPr>
          <p:spPr bwMode="auto">
            <a:xfrm flipH="1" flipV="1">
              <a:off x="4881993" y="5845176"/>
              <a:ext cx="909638" cy="244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0" name="Line 386"/>
            <p:cNvSpPr>
              <a:spLocks noChangeShapeType="1"/>
            </p:cNvSpPr>
            <p:nvPr/>
          </p:nvSpPr>
          <p:spPr bwMode="auto">
            <a:xfrm flipH="1">
              <a:off x="4881993" y="5889626"/>
              <a:ext cx="909638" cy="217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1" name="Line 387"/>
            <p:cNvSpPr>
              <a:spLocks noChangeShapeType="1"/>
            </p:cNvSpPr>
            <p:nvPr/>
          </p:nvSpPr>
          <p:spPr bwMode="auto">
            <a:xfrm flipH="1">
              <a:off x="4881993" y="5889626"/>
              <a:ext cx="909638" cy="68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2" name="Line 388"/>
            <p:cNvSpPr>
              <a:spLocks noChangeShapeType="1"/>
            </p:cNvSpPr>
            <p:nvPr/>
          </p:nvSpPr>
          <p:spPr bwMode="auto">
            <a:xfrm flipH="1" flipV="1">
              <a:off x="4881993" y="5346701"/>
              <a:ext cx="909638" cy="46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3" name="Line 389"/>
            <p:cNvSpPr>
              <a:spLocks noChangeShapeType="1"/>
            </p:cNvSpPr>
            <p:nvPr/>
          </p:nvSpPr>
          <p:spPr bwMode="auto">
            <a:xfrm flipH="1">
              <a:off x="4881993" y="5754688"/>
              <a:ext cx="909638" cy="44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4" name="Line 390"/>
            <p:cNvSpPr>
              <a:spLocks noChangeShapeType="1"/>
            </p:cNvSpPr>
            <p:nvPr/>
          </p:nvSpPr>
          <p:spPr bwMode="auto">
            <a:xfrm flipH="1" flipV="1">
              <a:off x="4881993" y="6107113"/>
              <a:ext cx="909638" cy="127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5" name="Line 391"/>
            <p:cNvSpPr>
              <a:spLocks noChangeShapeType="1"/>
            </p:cNvSpPr>
            <p:nvPr/>
          </p:nvSpPr>
          <p:spPr bwMode="auto">
            <a:xfrm flipH="1">
              <a:off x="4881993" y="5799138"/>
              <a:ext cx="909638" cy="204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6" name="Line 392"/>
            <p:cNvSpPr>
              <a:spLocks noChangeShapeType="1"/>
            </p:cNvSpPr>
            <p:nvPr/>
          </p:nvSpPr>
          <p:spPr bwMode="auto">
            <a:xfrm flipH="1" flipV="1">
              <a:off x="4881993" y="5845176"/>
              <a:ext cx="909638" cy="280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7" name="Line 393"/>
            <p:cNvSpPr>
              <a:spLocks noChangeShapeType="1"/>
            </p:cNvSpPr>
            <p:nvPr/>
          </p:nvSpPr>
          <p:spPr bwMode="auto">
            <a:xfrm flipH="1">
              <a:off x="4881993" y="5346701"/>
              <a:ext cx="909638" cy="4524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8" name="Line 394"/>
            <p:cNvSpPr>
              <a:spLocks noChangeShapeType="1"/>
            </p:cNvSpPr>
            <p:nvPr/>
          </p:nvSpPr>
          <p:spPr bwMode="auto">
            <a:xfrm flipH="1" flipV="1">
              <a:off x="4881993" y="5754688"/>
              <a:ext cx="909638" cy="90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9" name="Line 395"/>
            <p:cNvSpPr>
              <a:spLocks noChangeShapeType="1"/>
            </p:cNvSpPr>
            <p:nvPr/>
          </p:nvSpPr>
          <p:spPr bwMode="auto">
            <a:xfrm flipH="1" flipV="1">
              <a:off x="4881993" y="5754688"/>
              <a:ext cx="909638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0" name="Line 396"/>
            <p:cNvSpPr>
              <a:spLocks noChangeShapeType="1"/>
            </p:cNvSpPr>
            <p:nvPr/>
          </p:nvSpPr>
          <p:spPr bwMode="auto">
            <a:xfrm flipH="1" flipV="1">
              <a:off x="4881993" y="5754688"/>
              <a:ext cx="909638" cy="425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1" name="Line 397"/>
            <p:cNvSpPr>
              <a:spLocks noChangeShapeType="1"/>
            </p:cNvSpPr>
            <p:nvPr/>
          </p:nvSpPr>
          <p:spPr bwMode="auto">
            <a:xfrm flipH="1">
              <a:off x="4881993" y="6107113"/>
              <a:ext cx="909638" cy="36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2" name="Line 398"/>
            <p:cNvSpPr>
              <a:spLocks noChangeShapeType="1"/>
            </p:cNvSpPr>
            <p:nvPr/>
          </p:nvSpPr>
          <p:spPr bwMode="auto">
            <a:xfrm flipH="1" flipV="1">
              <a:off x="4881993" y="5845176"/>
              <a:ext cx="909638" cy="222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3" name="Line 399"/>
            <p:cNvSpPr>
              <a:spLocks noChangeShapeType="1"/>
            </p:cNvSpPr>
            <p:nvPr/>
          </p:nvSpPr>
          <p:spPr bwMode="auto">
            <a:xfrm flipH="1">
              <a:off x="4881993" y="5845176"/>
              <a:ext cx="9096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4" name="Line 400"/>
            <p:cNvSpPr>
              <a:spLocks noChangeShapeType="1"/>
            </p:cNvSpPr>
            <p:nvPr/>
          </p:nvSpPr>
          <p:spPr bwMode="auto">
            <a:xfrm flipH="1">
              <a:off x="4881993" y="5346701"/>
              <a:ext cx="909638" cy="22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5" name="Line 401"/>
            <p:cNvSpPr>
              <a:spLocks noChangeShapeType="1"/>
            </p:cNvSpPr>
            <p:nvPr/>
          </p:nvSpPr>
          <p:spPr bwMode="auto">
            <a:xfrm flipH="1" flipV="1">
              <a:off x="4881993" y="5981701"/>
              <a:ext cx="909638" cy="90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6" name="Line 402"/>
            <p:cNvSpPr>
              <a:spLocks noChangeShapeType="1"/>
            </p:cNvSpPr>
            <p:nvPr/>
          </p:nvSpPr>
          <p:spPr bwMode="auto">
            <a:xfrm flipH="1" flipV="1">
              <a:off x="4881993" y="5799138"/>
              <a:ext cx="909638" cy="136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7" name="Oval 403"/>
            <p:cNvSpPr>
              <a:spLocks noChangeArrowheads="1"/>
            </p:cNvSpPr>
            <p:nvPr/>
          </p:nvSpPr>
          <p:spPr bwMode="auto">
            <a:xfrm>
              <a:off x="4862943" y="53514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8" name="Oval 404"/>
            <p:cNvSpPr>
              <a:spLocks noChangeArrowheads="1"/>
            </p:cNvSpPr>
            <p:nvPr/>
          </p:nvSpPr>
          <p:spPr bwMode="auto">
            <a:xfrm>
              <a:off x="4862943" y="58499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9" name="Oval 405"/>
            <p:cNvSpPr>
              <a:spLocks noChangeArrowheads="1"/>
            </p:cNvSpPr>
            <p:nvPr/>
          </p:nvSpPr>
          <p:spPr bwMode="auto">
            <a:xfrm>
              <a:off x="4862943" y="551021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0" name="Oval 406"/>
            <p:cNvSpPr>
              <a:spLocks noChangeArrowheads="1"/>
            </p:cNvSpPr>
            <p:nvPr/>
          </p:nvSpPr>
          <p:spPr bwMode="auto">
            <a:xfrm>
              <a:off x="4862943" y="5759451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1" name="Oval 407"/>
            <p:cNvSpPr>
              <a:spLocks noChangeArrowheads="1"/>
            </p:cNvSpPr>
            <p:nvPr/>
          </p:nvSpPr>
          <p:spPr bwMode="auto">
            <a:xfrm>
              <a:off x="4862943" y="57816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2" name="Oval 408"/>
            <p:cNvSpPr>
              <a:spLocks noChangeArrowheads="1"/>
            </p:cNvSpPr>
            <p:nvPr/>
          </p:nvSpPr>
          <p:spPr bwMode="auto">
            <a:xfrm>
              <a:off x="4862943" y="619760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3" name="Oval 409"/>
            <p:cNvSpPr>
              <a:spLocks noChangeArrowheads="1"/>
            </p:cNvSpPr>
            <p:nvPr/>
          </p:nvSpPr>
          <p:spPr bwMode="auto">
            <a:xfrm>
              <a:off x="4862943" y="57356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6" name="Oval 410"/>
            <p:cNvSpPr>
              <a:spLocks noChangeArrowheads="1"/>
            </p:cNvSpPr>
            <p:nvPr/>
          </p:nvSpPr>
          <p:spPr bwMode="auto">
            <a:xfrm>
              <a:off x="4862943" y="6089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7" name="Oval 411"/>
            <p:cNvSpPr>
              <a:spLocks noChangeArrowheads="1"/>
            </p:cNvSpPr>
            <p:nvPr/>
          </p:nvSpPr>
          <p:spPr bwMode="auto">
            <a:xfrm>
              <a:off x="4862943" y="5872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8" name="Oval 412"/>
            <p:cNvSpPr>
              <a:spLocks noChangeArrowheads="1"/>
            </p:cNvSpPr>
            <p:nvPr/>
          </p:nvSpPr>
          <p:spPr bwMode="auto">
            <a:xfrm>
              <a:off x="4862943" y="53292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9" name="Oval 413"/>
            <p:cNvSpPr>
              <a:spLocks noChangeArrowheads="1"/>
            </p:cNvSpPr>
            <p:nvPr/>
          </p:nvSpPr>
          <p:spPr bwMode="auto">
            <a:xfrm>
              <a:off x="4862943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0" name="Oval 414"/>
            <p:cNvSpPr>
              <a:spLocks noChangeArrowheads="1"/>
            </p:cNvSpPr>
            <p:nvPr/>
          </p:nvSpPr>
          <p:spPr bwMode="auto">
            <a:xfrm>
              <a:off x="4862943" y="6089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1" name="Oval 415"/>
            <p:cNvSpPr>
              <a:spLocks noChangeArrowheads="1"/>
            </p:cNvSpPr>
            <p:nvPr/>
          </p:nvSpPr>
          <p:spPr bwMode="auto">
            <a:xfrm>
              <a:off x="4862943" y="59404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2" name="Oval 416"/>
            <p:cNvSpPr>
              <a:spLocks noChangeArrowheads="1"/>
            </p:cNvSpPr>
            <p:nvPr/>
          </p:nvSpPr>
          <p:spPr bwMode="auto">
            <a:xfrm>
              <a:off x="4862943" y="53292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3" name="Oval 417"/>
            <p:cNvSpPr>
              <a:spLocks noChangeArrowheads="1"/>
            </p:cNvSpPr>
            <p:nvPr/>
          </p:nvSpPr>
          <p:spPr bwMode="auto">
            <a:xfrm>
              <a:off x="4862943" y="57816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4" name="Oval 418"/>
            <p:cNvSpPr>
              <a:spLocks noChangeArrowheads="1"/>
            </p:cNvSpPr>
            <p:nvPr/>
          </p:nvSpPr>
          <p:spPr bwMode="auto">
            <a:xfrm>
              <a:off x="4862943" y="6089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5" name="Oval 419"/>
            <p:cNvSpPr>
              <a:spLocks noChangeArrowheads="1"/>
            </p:cNvSpPr>
            <p:nvPr/>
          </p:nvSpPr>
          <p:spPr bwMode="auto">
            <a:xfrm>
              <a:off x="4862943" y="59848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6" name="Oval 420"/>
            <p:cNvSpPr>
              <a:spLocks noChangeArrowheads="1"/>
            </p:cNvSpPr>
            <p:nvPr/>
          </p:nvSpPr>
          <p:spPr bwMode="auto">
            <a:xfrm>
              <a:off x="4862943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7" name="Oval 421"/>
            <p:cNvSpPr>
              <a:spLocks noChangeArrowheads="1"/>
            </p:cNvSpPr>
            <p:nvPr/>
          </p:nvSpPr>
          <p:spPr bwMode="auto">
            <a:xfrm>
              <a:off x="4862943" y="57816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8" name="Oval 422"/>
            <p:cNvSpPr>
              <a:spLocks noChangeArrowheads="1"/>
            </p:cNvSpPr>
            <p:nvPr/>
          </p:nvSpPr>
          <p:spPr bwMode="auto">
            <a:xfrm>
              <a:off x="4862943" y="57356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9" name="Oval 423"/>
            <p:cNvSpPr>
              <a:spLocks noChangeArrowheads="1"/>
            </p:cNvSpPr>
            <p:nvPr/>
          </p:nvSpPr>
          <p:spPr bwMode="auto">
            <a:xfrm>
              <a:off x="4862943" y="57356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0" name="Oval 424"/>
            <p:cNvSpPr>
              <a:spLocks noChangeArrowheads="1"/>
            </p:cNvSpPr>
            <p:nvPr/>
          </p:nvSpPr>
          <p:spPr bwMode="auto">
            <a:xfrm>
              <a:off x="4862943" y="57356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1" name="Oval 425"/>
            <p:cNvSpPr>
              <a:spLocks noChangeArrowheads="1"/>
            </p:cNvSpPr>
            <p:nvPr/>
          </p:nvSpPr>
          <p:spPr bwMode="auto">
            <a:xfrm>
              <a:off x="4862943" y="6126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2" name="Oval 426"/>
            <p:cNvSpPr>
              <a:spLocks noChangeArrowheads="1"/>
            </p:cNvSpPr>
            <p:nvPr/>
          </p:nvSpPr>
          <p:spPr bwMode="auto">
            <a:xfrm>
              <a:off x="4862943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3" name="Oval 427"/>
            <p:cNvSpPr>
              <a:spLocks noChangeArrowheads="1"/>
            </p:cNvSpPr>
            <p:nvPr/>
          </p:nvSpPr>
          <p:spPr bwMode="auto">
            <a:xfrm>
              <a:off x="4862943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4" name="Oval 428"/>
            <p:cNvSpPr>
              <a:spLocks noChangeArrowheads="1"/>
            </p:cNvSpPr>
            <p:nvPr/>
          </p:nvSpPr>
          <p:spPr bwMode="auto">
            <a:xfrm>
              <a:off x="4862943" y="53514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5" name="Oval 429"/>
            <p:cNvSpPr>
              <a:spLocks noChangeArrowheads="1"/>
            </p:cNvSpPr>
            <p:nvPr/>
          </p:nvSpPr>
          <p:spPr bwMode="auto">
            <a:xfrm>
              <a:off x="4862943" y="5962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6" name="Oval 430"/>
            <p:cNvSpPr>
              <a:spLocks noChangeArrowheads="1"/>
            </p:cNvSpPr>
            <p:nvPr/>
          </p:nvSpPr>
          <p:spPr bwMode="auto">
            <a:xfrm>
              <a:off x="4862943" y="57816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7" name="Oval 431"/>
            <p:cNvSpPr>
              <a:spLocks noChangeArrowheads="1"/>
            </p:cNvSpPr>
            <p:nvPr/>
          </p:nvSpPr>
          <p:spPr bwMode="auto">
            <a:xfrm>
              <a:off x="5772581" y="569118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8" name="Oval 432"/>
            <p:cNvSpPr>
              <a:spLocks noChangeArrowheads="1"/>
            </p:cNvSpPr>
            <p:nvPr/>
          </p:nvSpPr>
          <p:spPr bwMode="auto">
            <a:xfrm>
              <a:off x="5772581" y="60991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9" name="Oval 433"/>
            <p:cNvSpPr>
              <a:spLocks noChangeArrowheads="1"/>
            </p:cNvSpPr>
            <p:nvPr/>
          </p:nvSpPr>
          <p:spPr bwMode="auto">
            <a:xfrm>
              <a:off x="5772581" y="537368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0" name="Oval 434"/>
            <p:cNvSpPr>
              <a:spLocks noChangeArrowheads="1"/>
            </p:cNvSpPr>
            <p:nvPr/>
          </p:nvSpPr>
          <p:spPr bwMode="auto">
            <a:xfrm>
              <a:off x="5772581" y="59404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1" name="Oval 435"/>
            <p:cNvSpPr>
              <a:spLocks noChangeArrowheads="1"/>
            </p:cNvSpPr>
            <p:nvPr/>
          </p:nvSpPr>
          <p:spPr bwMode="auto">
            <a:xfrm>
              <a:off x="5772581" y="5918201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2" name="Oval 436"/>
            <p:cNvSpPr>
              <a:spLocks noChangeArrowheads="1"/>
            </p:cNvSpPr>
            <p:nvPr/>
          </p:nvSpPr>
          <p:spPr bwMode="auto">
            <a:xfrm>
              <a:off x="5772581" y="6126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3" name="Oval 437"/>
            <p:cNvSpPr>
              <a:spLocks noChangeArrowheads="1"/>
            </p:cNvSpPr>
            <p:nvPr/>
          </p:nvSpPr>
          <p:spPr bwMode="auto">
            <a:xfrm>
              <a:off x="5772581" y="496570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4" name="Oval 438"/>
            <p:cNvSpPr>
              <a:spLocks noChangeArrowheads="1"/>
            </p:cNvSpPr>
            <p:nvPr/>
          </p:nvSpPr>
          <p:spPr bwMode="auto">
            <a:xfrm>
              <a:off x="5772581" y="6126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5" name="Oval 439"/>
            <p:cNvSpPr>
              <a:spLocks noChangeArrowheads="1"/>
            </p:cNvSpPr>
            <p:nvPr/>
          </p:nvSpPr>
          <p:spPr bwMode="auto">
            <a:xfrm>
              <a:off x="5772581" y="60531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6" name="Oval 440"/>
            <p:cNvSpPr>
              <a:spLocks noChangeArrowheads="1"/>
            </p:cNvSpPr>
            <p:nvPr/>
          </p:nvSpPr>
          <p:spPr bwMode="auto">
            <a:xfrm>
              <a:off x="5772581" y="53292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7" name="Oval 441"/>
            <p:cNvSpPr>
              <a:spLocks noChangeArrowheads="1"/>
            </p:cNvSpPr>
            <p:nvPr/>
          </p:nvSpPr>
          <p:spPr bwMode="auto">
            <a:xfrm>
              <a:off x="5772581" y="607218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8" name="Oval 442"/>
            <p:cNvSpPr>
              <a:spLocks noChangeArrowheads="1"/>
            </p:cNvSpPr>
            <p:nvPr/>
          </p:nvSpPr>
          <p:spPr bwMode="auto">
            <a:xfrm>
              <a:off x="5772581" y="5872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9" name="Oval 443"/>
            <p:cNvSpPr>
              <a:spLocks noChangeArrowheads="1"/>
            </p:cNvSpPr>
            <p:nvPr/>
          </p:nvSpPr>
          <p:spPr bwMode="auto">
            <a:xfrm>
              <a:off x="5772581" y="5872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0" name="Oval 444"/>
            <p:cNvSpPr>
              <a:spLocks noChangeArrowheads="1"/>
            </p:cNvSpPr>
            <p:nvPr/>
          </p:nvSpPr>
          <p:spPr bwMode="auto">
            <a:xfrm>
              <a:off x="5772581" y="537368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1" name="Oval 445"/>
            <p:cNvSpPr>
              <a:spLocks noChangeArrowheads="1"/>
            </p:cNvSpPr>
            <p:nvPr/>
          </p:nvSpPr>
          <p:spPr bwMode="auto">
            <a:xfrm>
              <a:off x="5772581" y="57356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2" name="Oval 446"/>
            <p:cNvSpPr>
              <a:spLocks noChangeArrowheads="1"/>
            </p:cNvSpPr>
            <p:nvPr/>
          </p:nvSpPr>
          <p:spPr bwMode="auto">
            <a:xfrm>
              <a:off x="5772581" y="6216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3" name="Oval 447"/>
            <p:cNvSpPr>
              <a:spLocks noChangeArrowheads="1"/>
            </p:cNvSpPr>
            <p:nvPr/>
          </p:nvSpPr>
          <p:spPr bwMode="auto">
            <a:xfrm>
              <a:off x="5772581" y="57816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4" name="Oval 448"/>
            <p:cNvSpPr>
              <a:spLocks noChangeArrowheads="1"/>
            </p:cNvSpPr>
            <p:nvPr/>
          </p:nvSpPr>
          <p:spPr bwMode="auto">
            <a:xfrm>
              <a:off x="5772581" y="610711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5" name="Oval 449"/>
            <p:cNvSpPr>
              <a:spLocks noChangeArrowheads="1"/>
            </p:cNvSpPr>
            <p:nvPr/>
          </p:nvSpPr>
          <p:spPr bwMode="auto">
            <a:xfrm>
              <a:off x="5772581" y="53292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6" name="Oval 450"/>
            <p:cNvSpPr>
              <a:spLocks noChangeArrowheads="1"/>
            </p:cNvSpPr>
            <p:nvPr/>
          </p:nvSpPr>
          <p:spPr bwMode="auto">
            <a:xfrm>
              <a:off x="5772581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7" name="Oval 451"/>
            <p:cNvSpPr>
              <a:spLocks noChangeArrowheads="1"/>
            </p:cNvSpPr>
            <p:nvPr/>
          </p:nvSpPr>
          <p:spPr bwMode="auto">
            <a:xfrm>
              <a:off x="5772581" y="5872163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8" name="Oval 452"/>
            <p:cNvSpPr>
              <a:spLocks noChangeArrowheads="1"/>
            </p:cNvSpPr>
            <p:nvPr/>
          </p:nvSpPr>
          <p:spPr bwMode="auto">
            <a:xfrm>
              <a:off x="5772581" y="6162676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9" name="Oval 453"/>
            <p:cNvSpPr>
              <a:spLocks noChangeArrowheads="1"/>
            </p:cNvSpPr>
            <p:nvPr/>
          </p:nvSpPr>
          <p:spPr bwMode="auto">
            <a:xfrm>
              <a:off x="5772581" y="6089651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0" name="Oval 454"/>
            <p:cNvSpPr>
              <a:spLocks noChangeArrowheads="1"/>
            </p:cNvSpPr>
            <p:nvPr/>
          </p:nvSpPr>
          <p:spPr bwMode="auto">
            <a:xfrm>
              <a:off x="5772581" y="604837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1" name="Oval 455"/>
            <p:cNvSpPr>
              <a:spLocks noChangeArrowheads="1"/>
            </p:cNvSpPr>
            <p:nvPr/>
          </p:nvSpPr>
          <p:spPr bwMode="auto">
            <a:xfrm>
              <a:off x="5772581" y="5826126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2" name="Oval 456"/>
            <p:cNvSpPr>
              <a:spLocks noChangeArrowheads="1"/>
            </p:cNvSpPr>
            <p:nvPr/>
          </p:nvSpPr>
          <p:spPr bwMode="auto">
            <a:xfrm>
              <a:off x="5772581" y="5329238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3" name="Oval 457"/>
            <p:cNvSpPr>
              <a:spLocks noChangeArrowheads="1"/>
            </p:cNvSpPr>
            <p:nvPr/>
          </p:nvSpPr>
          <p:spPr bwMode="auto">
            <a:xfrm>
              <a:off x="5772581" y="6053138"/>
              <a:ext cx="36513" cy="36513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4" name="Oval 458"/>
            <p:cNvSpPr>
              <a:spLocks noChangeArrowheads="1"/>
            </p:cNvSpPr>
            <p:nvPr/>
          </p:nvSpPr>
          <p:spPr bwMode="auto">
            <a:xfrm>
              <a:off x="5772581" y="5918201"/>
              <a:ext cx="36513" cy="34925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434" name="Groupe 1433"/>
            <p:cNvGrpSpPr/>
            <p:nvPr/>
          </p:nvGrpSpPr>
          <p:grpSpPr>
            <a:xfrm>
              <a:off x="5475718" y="4664076"/>
              <a:ext cx="658813" cy="263525"/>
              <a:chOff x="5421313" y="4483101"/>
              <a:chExt cx="658813" cy="263525"/>
            </a:xfrm>
          </p:grpSpPr>
          <p:sp>
            <p:nvSpPr>
              <p:cNvPr id="1425" name="Rectangle 459"/>
              <p:cNvSpPr>
                <a:spLocks noChangeArrowheads="1"/>
              </p:cNvSpPr>
              <p:nvPr/>
            </p:nvSpPr>
            <p:spPr bwMode="auto">
              <a:xfrm>
                <a:off x="5443538" y="4483101"/>
                <a:ext cx="609600" cy="136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Median</a:t>
                </a:r>
                <a:r>
                  <a:rPr kumimoji="0" lang="fr-FR" alt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 288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6" name="Rectangle 460"/>
              <p:cNvSpPr>
                <a:spLocks noChangeArrowheads="1"/>
              </p:cNvSpPr>
              <p:nvPr/>
            </p:nvSpPr>
            <p:spPr bwMode="auto">
              <a:xfrm>
                <a:off x="5421313" y="4610101"/>
                <a:ext cx="658813" cy="136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IQR: 183-394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33" name="Groupe 1432"/>
            <p:cNvGrpSpPr/>
            <p:nvPr/>
          </p:nvGrpSpPr>
          <p:grpSpPr>
            <a:xfrm>
              <a:off x="4583344" y="4664076"/>
              <a:ext cx="658813" cy="263525"/>
              <a:chOff x="4056063" y="4483101"/>
              <a:chExt cx="658813" cy="263525"/>
            </a:xfrm>
          </p:grpSpPr>
          <p:sp>
            <p:nvSpPr>
              <p:cNvPr id="1427" name="Rectangle 461"/>
              <p:cNvSpPr>
                <a:spLocks noChangeArrowheads="1"/>
              </p:cNvSpPr>
              <p:nvPr/>
            </p:nvSpPr>
            <p:spPr bwMode="auto">
              <a:xfrm>
                <a:off x="4079876" y="4483101"/>
                <a:ext cx="609600" cy="136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Median</a:t>
                </a:r>
                <a:r>
                  <a:rPr kumimoji="0" lang="fr-FR" alt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 338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8" name="Rectangle 462"/>
              <p:cNvSpPr>
                <a:spLocks noChangeArrowheads="1"/>
              </p:cNvSpPr>
              <p:nvPr/>
            </p:nvSpPr>
            <p:spPr bwMode="auto">
              <a:xfrm>
                <a:off x="4056063" y="4610101"/>
                <a:ext cx="658813" cy="136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IQR: 233-375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29" name="Rectangle 463"/>
            <p:cNvSpPr>
              <a:spLocks noChangeArrowheads="1"/>
            </p:cNvSpPr>
            <p:nvPr/>
          </p:nvSpPr>
          <p:spPr bwMode="auto">
            <a:xfrm>
              <a:off x="5990068" y="6063922"/>
              <a:ext cx="46326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 =  0.079</a:t>
              </a:r>
              <a:endPara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" name="ZoneTexte 1435"/>
            <p:cNvSpPr txBox="1"/>
            <p:nvPr/>
          </p:nvSpPr>
          <p:spPr>
            <a:xfrm rot="16200000">
              <a:off x="2843597" y="5334925"/>
              <a:ext cx="20810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RBC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aggregates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strength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(s</a:t>
              </a:r>
              <a:r>
                <a:rPr lang="fr-FR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fr-F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1" name="ZoneTexte 480"/>
          <p:cNvSpPr txBox="1">
            <a:spLocks noChangeAspect="1"/>
          </p:cNvSpPr>
          <p:nvPr/>
        </p:nvSpPr>
        <p:spPr>
          <a:xfrm>
            <a:off x="507227" y="455572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2" name="ZoneTexte 481"/>
          <p:cNvSpPr txBox="1">
            <a:spLocks noChangeAspect="1"/>
          </p:cNvSpPr>
          <p:nvPr/>
        </p:nvSpPr>
        <p:spPr>
          <a:xfrm>
            <a:off x="4027432" y="456524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397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114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claudine</dc:creator>
  <cp:lastModifiedBy>Romana</cp:lastModifiedBy>
  <cp:revision>12</cp:revision>
  <cp:lastPrinted>2018-09-03T12:30:33Z</cp:lastPrinted>
  <dcterms:created xsi:type="dcterms:W3CDTF">2018-08-31T13:51:37Z</dcterms:created>
  <dcterms:modified xsi:type="dcterms:W3CDTF">2018-10-09T18:05:14Z</dcterms:modified>
</cp:coreProperties>
</file>